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265" r:id="rId5"/>
    <p:sldId id="273" r:id="rId6"/>
    <p:sldId id="929" r:id="rId7"/>
    <p:sldId id="851" r:id="rId8"/>
    <p:sldId id="292" r:id="rId9"/>
    <p:sldId id="1018" r:id="rId10"/>
    <p:sldId id="896" r:id="rId11"/>
    <p:sldId id="898" r:id="rId12"/>
    <p:sldId id="902" r:id="rId13"/>
    <p:sldId id="1003" r:id="rId14"/>
    <p:sldId id="932" r:id="rId15"/>
    <p:sldId id="940" r:id="rId16"/>
    <p:sldId id="941" r:id="rId17"/>
    <p:sldId id="942" r:id="rId18"/>
    <p:sldId id="1002" r:id="rId19"/>
    <p:sldId id="931" r:id="rId20"/>
    <p:sldId id="943" r:id="rId21"/>
    <p:sldId id="944" r:id="rId22"/>
    <p:sldId id="945" r:id="rId23"/>
    <p:sldId id="946" r:id="rId24"/>
    <p:sldId id="947" r:id="rId25"/>
    <p:sldId id="1001" r:id="rId26"/>
    <p:sldId id="792" r:id="rId27"/>
    <p:sldId id="950" r:id="rId28"/>
    <p:sldId id="904" r:id="rId29"/>
    <p:sldId id="917" r:id="rId30"/>
    <p:sldId id="920" r:id="rId31"/>
    <p:sldId id="921" r:id="rId32"/>
    <p:sldId id="1000" r:id="rId33"/>
    <p:sldId id="972" r:id="rId34"/>
    <p:sldId id="986" r:id="rId35"/>
    <p:sldId id="1004" r:id="rId36"/>
    <p:sldId id="1010" r:id="rId37"/>
    <p:sldId id="1012" r:id="rId38"/>
    <p:sldId id="1016" r:id="rId39"/>
    <p:sldId id="1017" r:id="rId40"/>
    <p:sldId id="1013" r:id="rId41"/>
    <p:sldId id="1007" r:id="rId42"/>
    <p:sldId id="1009" r:id="rId43"/>
    <p:sldId id="1005" r:id="rId44"/>
    <p:sldId id="1011" r:id="rId45"/>
    <p:sldId id="1015" r:id="rId46"/>
    <p:sldId id="1006" r:id="rId47"/>
    <p:sldId id="299" r:id="rId4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D6C"/>
    <a:srgbClr val="51A42C"/>
    <a:srgbClr val="2494A0"/>
    <a:srgbClr val="28766B"/>
    <a:srgbClr val="2E8679"/>
    <a:srgbClr val="57C5B5"/>
    <a:srgbClr val="2AAEBC"/>
    <a:srgbClr val="5BB931"/>
    <a:srgbClr val="88D664"/>
    <a:srgbClr val="29A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Közepesen sötét stílus 1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Világos stílus 2 – 2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Téma alapján készült stílus 2 – 2. jelölőszín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 autoAdjust="0"/>
    <p:restoredTop sz="94660"/>
  </p:normalViewPr>
  <p:slideViewPr>
    <p:cSldViewPr snapToGrid="0">
      <p:cViewPr>
        <p:scale>
          <a:sx n="165" d="100"/>
          <a:sy n="165" d="100"/>
        </p:scale>
        <p:origin x="1736" y="1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CCD2F2-7CA5-41D6-872D-3FF7C0B4EC6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D1367300-578C-47B7-BE2E-6D912D8081CE}">
      <dgm:prSet phldrT="[Szöveg]"/>
      <dgm:spPr/>
      <dgm:t>
        <a:bodyPr/>
        <a:lstStyle/>
        <a:p>
          <a:r>
            <a:rPr lang="hu-HU" dirty="0"/>
            <a:t>Döntéstámogató modellezés</a:t>
          </a:r>
        </a:p>
      </dgm:t>
    </dgm:pt>
    <dgm:pt modelId="{B7577B66-C0D4-4A03-80F6-28FC752FAA70}" type="parTrans" cxnId="{E7D18D52-AF01-4654-BA9C-0F06C7E69D5F}">
      <dgm:prSet/>
      <dgm:spPr/>
      <dgm:t>
        <a:bodyPr/>
        <a:lstStyle/>
        <a:p>
          <a:endParaRPr lang="hu-HU"/>
        </a:p>
      </dgm:t>
    </dgm:pt>
    <dgm:pt modelId="{CF0578CE-1E1D-4E0F-B0BF-DC4A37F81F31}" type="sibTrans" cxnId="{E7D18D52-AF01-4654-BA9C-0F06C7E69D5F}">
      <dgm:prSet/>
      <dgm:spPr/>
      <dgm:t>
        <a:bodyPr/>
        <a:lstStyle/>
        <a:p>
          <a:endParaRPr lang="hu-HU"/>
        </a:p>
      </dgm:t>
    </dgm:pt>
    <dgm:pt modelId="{1B70F698-ECDB-4B9D-BEF9-43D5D79E7246}">
      <dgm:prSet phldrT="[Szöveg]"/>
      <dgm:spPr/>
      <dgm:t>
        <a:bodyPr/>
        <a:lstStyle/>
        <a:p>
          <a:r>
            <a:rPr lang="hu-HU" dirty="0"/>
            <a:t>Élelmiszer-pazarlás és –veszteség</a:t>
          </a:r>
        </a:p>
      </dgm:t>
    </dgm:pt>
    <dgm:pt modelId="{B035A259-9FE3-417F-91BC-D4FB60ACAC49}" type="parTrans" cxnId="{35A6577C-0B64-4376-AFBA-FAF231D9A161}">
      <dgm:prSet/>
      <dgm:spPr/>
      <dgm:t>
        <a:bodyPr/>
        <a:lstStyle/>
        <a:p>
          <a:endParaRPr lang="hu-HU"/>
        </a:p>
      </dgm:t>
    </dgm:pt>
    <dgm:pt modelId="{78CF25B2-37DE-47B1-9F01-E38CD7F65A1D}" type="sibTrans" cxnId="{35A6577C-0B64-4376-AFBA-FAF231D9A161}">
      <dgm:prSet/>
      <dgm:spPr/>
      <dgm:t>
        <a:bodyPr/>
        <a:lstStyle/>
        <a:p>
          <a:endParaRPr lang="hu-HU"/>
        </a:p>
      </dgm:t>
    </dgm:pt>
    <dgm:pt modelId="{A4F66F5D-088A-4275-A68A-3059C1672CFE}">
      <dgm:prSet phldrT="[Szöveg]"/>
      <dgm:spPr/>
      <dgm:t>
        <a:bodyPr/>
        <a:lstStyle/>
        <a:p>
          <a:r>
            <a:rPr lang="hu-HU" dirty="0"/>
            <a:t>Társadalmi kihívások</a:t>
          </a:r>
        </a:p>
      </dgm:t>
    </dgm:pt>
    <dgm:pt modelId="{170FA8E3-E4AC-4D0F-BCE7-83435DACA87E}" type="parTrans" cxnId="{FF4CC94A-3D24-4724-9348-A9E849D5D80B}">
      <dgm:prSet/>
      <dgm:spPr/>
      <dgm:t>
        <a:bodyPr/>
        <a:lstStyle/>
        <a:p>
          <a:endParaRPr lang="hu-HU"/>
        </a:p>
      </dgm:t>
    </dgm:pt>
    <dgm:pt modelId="{A2319BA5-2E0B-4AD4-8FAA-2BD69C224895}" type="sibTrans" cxnId="{FF4CC94A-3D24-4724-9348-A9E849D5D80B}">
      <dgm:prSet/>
      <dgm:spPr/>
      <dgm:t>
        <a:bodyPr/>
        <a:lstStyle/>
        <a:p>
          <a:endParaRPr lang="hu-HU"/>
        </a:p>
      </dgm:t>
    </dgm:pt>
    <dgm:pt modelId="{30D4B738-EB6A-408E-9A8B-87CF533A0195}">
      <dgm:prSet phldrT="[Szöveg]"/>
      <dgm:spPr/>
      <dgm:t>
        <a:bodyPr/>
        <a:lstStyle/>
        <a:p>
          <a:r>
            <a:rPr lang="hu-HU" dirty="0"/>
            <a:t>Kockázatkezelés</a:t>
          </a:r>
        </a:p>
      </dgm:t>
    </dgm:pt>
    <dgm:pt modelId="{B8C0636C-4397-4532-A9B0-6C4253B98915}" type="parTrans" cxnId="{9549DDF2-D837-4A2B-AB69-2BD4E73C085D}">
      <dgm:prSet/>
      <dgm:spPr/>
      <dgm:t>
        <a:bodyPr/>
        <a:lstStyle/>
        <a:p>
          <a:endParaRPr lang="hu-HU"/>
        </a:p>
      </dgm:t>
    </dgm:pt>
    <dgm:pt modelId="{2D33DAEB-37AA-4444-94F2-E7021E71505D}" type="sibTrans" cxnId="{9549DDF2-D837-4A2B-AB69-2BD4E73C085D}">
      <dgm:prSet/>
      <dgm:spPr/>
      <dgm:t>
        <a:bodyPr/>
        <a:lstStyle/>
        <a:p>
          <a:endParaRPr lang="hu-HU"/>
        </a:p>
      </dgm:t>
    </dgm:pt>
    <dgm:pt modelId="{A25A4A11-B61D-41E1-8237-8AD476B5C27C}">
      <dgm:prSet phldrT="[Szöveg]"/>
      <dgm:spPr/>
      <dgm:t>
        <a:bodyPr/>
        <a:lstStyle/>
        <a:p>
          <a:r>
            <a:rPr lang="hu-HU" dirty="0"/>
            <a:t>Környezeti kihívások</a:t>
          </a:r>
        </a:p>
      </dgm:t>
    </dgm:pt>
    <dgm:pt modelId="{393D0BC3-1FEA-4F66-A706-BDB6C29D92D3}" type="parTrans" cxnId="{07A21CA9-9865-4212-B303-EE68769F3823}">
      <dgm:prSet/>
      <dgm:spPr/>
      <dgm:t>
        <a:bodyPr/>
        <a:lstStyle/>
        <a:p>
          <a:endParaRPr lang="hu-HU"/>
        </a:p>
      </dgm:t>
    </dgm:pt>
    <dgm:pt modelId="{B9FE11F4-4293-424B-A65D-99C3F354D242}" type="sibTrans" cxnId="{07A21CA9-9865-4212-B303-EE68769F3823}">
      <dgm:prSet/>
      <dgm:spPr/>
      <dgm:t>
        <a:bodyPr/>
        <a:lstStyle/>
        <a:p>
          <a:endParaRPr lang="hu-HU"/>
        </a:p>
      </dgm:t>
    </dgm:pt>
    <dgm:pt modelId="{EDEA6FD7-ADF8-4650-88B6-B09A1AAF7CFE}">
      <dgm:prSet phldrT="[Szöveg]"/>
      <dgm:spPr/>
      <dgm:t>
        <a:bodyPr/>
        <a:lstStyle/>
        <a:p>
          <a:r>
            <a:rPr lang="hu-HU" dirty="0"/>
            <a:t>Környezetterhelés monitoring</a:t>
          </a:r>
        </a:p>
      </dgm:t>
    </dgm:pt>
    <dgm:pt modelId="{F06E541A-64A2-43FE-98AC-26819368F0EC}" type="parTrans" cxnId="{305C7BBA-5BA5-4549-B96C-BD98EBB32DD7}">
      <dgm:prSet/>
      <dgm:spPr/>
      <dgm:t>
        <a:bodyPr/>
        <a:lstStyle/>
        <a:p>
          <a:endParaRPr lang="hu-HU"/>
        </a:p>
      </dgm:t>
    </dgm:pt>
    <dgm:pt modelId="{613B1005-3CB3-4D84-A867-AFCF6CBAA039}" type="sibTrans" cxnId="{305C7BBA-5BA5-4549-B96C-BD98EBB32DD7}">
      <dgm:prSet/>
      <dgm:spPr/>
      <dgm:t>
        <a:bodyPr/>
        <a:lstStyle/>
        <a:p>
          <a:endParaRPr lang="hu-HU"/>
        </a:p>
      </dgm:t>
    </dgm:pt>
    <dgm:pt modelId="{201BA330-87CC-4091-B087-41AC9E6A72AC}" type="pres">
      <dgm:prSet presAssocID="{8ACCD2F2-7CA5-41D6-872D-3FF7C0B4EC68}" presName="Name0" presStyleCnt="0">
        <dgm:presLayoutVars>
          <dgm:chMax val="7"/>
          <dgm:chPref val="7"/>
          <dgm:dir/>
        </dgm:presLayoutVars>
      </dgm:prSet>
      <dgm:spPr/>
    </dgm:pt>
    <dgm:pt modelId="{1B8EA63F-1E68-446E-8FB2-D637E8BE0E08}" type="pres">
      <dgm:prSet presAssocID="{8ACCD2F2-7CA5-41D6-872D-3FF7C0B4EC68}" presName="Name1" presStyleCnt="0"/>
      <dgm:spPr/>
    </dgm:pt>
    <dgm:pt modelId="{7B2F1310-2925-4C16-BC15-960AB529F2D3}" type="pres">
      <dgm:prSet presAssocID="{8ACCD2F2-7CA5-41D6-872D-3FF7C0B4EC68}" presName="cycle" presStyleCnt="0"/>
      <dgm:spPr/>
    </dgm:pt>
    <dgm:pt modelId="{D49F66F0-C4D2-4F54-B9D9-B7D759A9B6CA}" type="pres">
      <dgm:prSet presAssocID="{8ACCD2F2-7CA5-41D6-872D-3FF7C0B4EC68}" presName="srcNode" presStyleLbl="node1" presStyleIdx="0" presStyleCnt="6"/>
      <dgm:spPr/>
    </dgm:pt>
    <dgm:pt modelId="{225DAC19-B8F1-4667-9065-BC407FCE379C}" type="pres">
      <dgm:prSet presAssocID="{8ACCD2F2-7CA5-41D6-872D-3FF7C0B4EC68}" presName="conn" presStyleLbl="parChTrans1D2" presStyleIdx="0" presStyleCnt="1"/>
      <dgm:spPr/>
    </dgm:pt>
    <dgm:pt modelId="{61D62242-B05D-46BC-B476-827D496EDE66}" type="pres">
      <dgm:prSet presAssocID="{8ACCD2F2-7CA5-41D6-872D-3FF7C0B4EC68}" presName="extraNode" presStyleLbl="node1" presStyleIdx="0" presStyleCnt="6"/>
      <dgm:spPr/>
    </dgm:pt>
    <dgm:pt modelId="{527458D5-C4BF-4A6B-A80C-4D4EFD8743CF}" type="pres">
      <dgm:prSet presAssocID="{8ACCD2F2-7CA5-41D6-872D-3FF7C0B4EC68}" presName="dstNode" presStyleLbl="node1" presStyleIdx="0" presStyleCnt="6"/>
      <dgm:spPr/>
    </dgm:pt>
    <dgm:pt modelId="{E8DF5123-56B6-4D8B-8DD1-0850BC56887C}" type="pres">
      <dgm:prSet presAssocID="{D1367300-578C-47B7-BE2E-6D912D8081CE}" presName="text_1" presStyleLbl="node1" presStyleIdx="0" presStyleCnt="6">
        <dgm:presLayoutVars>
          <dgm:bulletEnabled val="1"/>
        </dgm:presLayoutVars>
      </dgm:prSet>
      <dgm:spPr/>
    </dgm:pt>
    <dgm:pt modelId="{22783C46-15A4-400A-B681-4BE9484EFD0F}" type="pres">
      <dgm:prSet presAssocID="{D1367300-578C-47B7-BE2E-6D912D8081CE}" presName="accent_1" presStyleCnt="0"/>
      <dgm:spPr/>
    </dgm:pt>
    <dgm:pt modelId="{6CEFF0D5-9661-4315-80C1-ED18629ECE16}" type="pres">
      <dgm:prSet presAssocID="{D1367300-578C-47B7-BE2E-6D912D8081CE}" presName="accentRepeatNode" presStyleLbl="solidFgAcc1" presStyleIdx="0" presStyleCnt="6"/>
      <dgm:spPr>
        <a:solidFill>
          <a:schemeClr val="bg1"/>
        </a:solidFill>
        <a:ln>
          <a:solidFill>
            <a:srgbClr val="008D36"/>
          </a:solidFill>
        </a:ln>
      </dgm:spPr>
    </dgm:pt>
    <dgm:pt modelId="{27463A7F-17A6-43D8-AFEA-86FE8A9E9386}" type="pres">
      <dgm:prSet presAssocID="{1B70F698-ECDB-4B9D-BEF9-43D5D79E7246}" presName="text_2" presStyleLbl="node1" presStyleIdx="1" presStyleCnt="6">
        <dgm:presLayoutVars>
          <dgm:bulletEnabled val="1"/>
        </dgm:presLayoutVars>
      </dgm:prSet>
      <dgm:spPr/>
    </dgm:pt>
    <dgm:pt modelId="{8410B669-630F-42F8-AC2B-1E706F7C2F2F}" type="pres">
      <dgm:prSet presAssocID="{1B70F698-ECDB-4B9D-BEF9-43D5D79E7246}" presName="accent_2" presStyleCnt="0"/>
      <dgm:spPr/>
    </dgm:pt>
    <dgm:pt modelId="{4E83C867-C7D0-499F-98C9-182CA2F1664B}" type="pres">
      <dgm:prSet presAssocID="{1B70F698-ECDB-4B9D-BEF9-43D5D79E7246}" presName="accentRepeatNode" presStyleLbl="solidFgAcc1" presStyleIdx="1" presStyleCnt="6"/>
      <dgm:spPr/>
    </dgm:pt>
    <dgm:pt modelId="{D0AE33CA-C944-434B-ADE5-15C4C445FE72}" type="pres">
      <dgm:prSet presAssocID="{30D4B738-EB6A-408E-9A8B-87CF533A0195}" presName="text_3" presStyleLbl="node1" presStyleIdx="2" presStyleCnt="6">
        <dgm:presLayoutVars>
          <dgm:bulletEnabled val="1"/>
        </dgm:presLayoutVars>
      </dgm:prSet>
      <dgm:spPr/>
    </dgm:pt>
    <dgm:pt modelId="{8A1D7527-23B7-44A7-9E6B-B013837B3526}" type="pres">
      <dgm:prSet presAssocID="{30D4B738-EB6A-408E-9A8B-87CF533A0195}" presName="accent_3" presStyleCnt="0"/>
      <dgm:spPr/>
    </dgm:pt>
    <dgm:pt modelId="{FB632DF7-8B25-4244-88F6-3839F7822CFB}" type="pres">
      <dgm:prSet presAssocID="{30D4B738-EB6A-408E-9A8B-87CF533A0195}" presName="accentRepeatNode" presStyleLbl="solidFgAcc1" presStyleIdx="2" presStyleCnt="6"/>
      <dgm:spPr/>
    </dgm:pt>
    <dgm:pt modelId="{B5493716-0046-4F5E-90B5-F3A06B4A42A9}" type="pres">
      <dgm:prSet presAssocID="{A25A4A11-B61D-41E1-8237-8AD476B5C27C}" presName="text_4" presStyleLbl="node1" presStyleIdx="3" presStyleCnt="6">
        <dgm:presLayoutVars>
          <dgm:bulletEnabled val="1"/>
        </dgm:presLayoutVars>
      </dgm:prSet>
      <dgm:spPr/>
    </dgm:pt>
    <dgm:pt modelId="{3101AA98-5B25-4047-92ED-EA86E5B9DBAE}" type="pres">
      <dgm:prSet presAssocID="{A25A4A11-B61D-41E1-8237-8AD476B5C27C}" presName="accent_4" presStyleCnt="0"/>
      <dgm:spPr/>
    </dgm:pt>
    <dgm:pt modelId="{0AE734FD-14CA-4C9E-A276-36E9C5EB8257}" type="pres">
      <dgm:prSet presAssocID="{A25A4A11-B61D-41E1-8237-8AD476B5C27C}" presName="accentRepeatNode" presStyleLbl="solidFgAcc1" presStyleIdx="3" presStyleCnt="6"/>
      <dgm:spPr/>
    </dgm:pt>
    <dgm:pt modelId="{5FDC8920-1282-4BE4-A3C2-C39529A430A5}" type="pres">
      <dgm:prSet presAssocID="{EDEA6FD7-ADF8-4650-88B6-B09A1AAF7CFE}" presName="text_5" presStyleLbl="node1" presStyleIdx="4" presStyleCnt="6">
        <dgm:presLayoutVars>
          <dgm:bulletEnabled val="1"/>
        </dgm:presLayoutVars>
      </dgm:prSet>
      <dgm:spPr/>
    </dgm:pt>
    <dgm:pt modelId="{2861F4CE-FCED-437C-AFC1-0DE03EC8565D}" type="pres">
      <dgm:prSet presAssocID="{EDEA6FD7-ADF8-4650-88B6-B09A1AAF7CFE}" presName="accent_5" presStyleCnt="0"/>
      <dgm:spPr/>
    </dgm:pt>
    <dgm:pt modelId="{15717613-FCAB-473E-8C38-8DA980D4BE1C}" type="pres">
      <dgm:prSet presAssocID="{EDEA6FD7-ADF8-4650-88B6-B09A1AAF7CFE}" presName="accentRepeatNode" presStyleLbl="solidFgAcc1" presStyleIdx="4" presStyleCnt="6"/>
      <dgm:spPr/>
    </dgm:pt>
    <dgm:pt modelId="{6EC1848D-FC52-4AC0-89A0-BDF9C2E6EC4F}" type="pres">
      <dgm:prSet presAssocID="{A4F66F5D-088A-4275-A68A-3059C1672CFE}" presName="text_6" presStyleLbl="node1" presStyleIdx="5" presStyleCnt="6">
        <dgm:presLayoutVars>
          <dgm:bulletEnabled val="1"/>
        </dgm:presLayoutVars>
      </dgm:prSet>
      <dgm:spPr/>
    </dgm:pt>
    <dgm:pt modelId="{F1C48FBB-5583-4279-BB43-052967E4801F}" type="pres">
      <dgm:prSet presAssocID="{A4F66F5D-088A-4275-A68A-3059C1672CFE}" presName="accent_6" presStyleCnt="0"/>
      <dgm:spPr/>
    </dgm:pt>
    <dgm:pt modelId="{90B65418-4A3A-4771-A744-2FC78F69C6EA}" type="pres">
      <dgm:prSet presAssocID="{A4F66F5D-088A-4275-A68A-3059C1672CFE}" presName="accentRepeatNode" presStyleLbl="solidFgAcc1" presStyleIdx="5" presStyleCnt="6"/>
      <dgm:spPr/>
    </dgm:pt>
  </dgm:ptLst>
  <dgm:cxnLst>
    <dgm:cxn modelId="{3E5A5300-EEA1-44E2-AD6E-828D4CBB18E9}" type="presOf" srcId="{30D4B738-EB6A-408E-9A8B-87CF533A0195}" destId="{D0AE33CA-C944-434B-ADE5-15C4C445FE72}" srcOrd="0" destOrd="0" presId="urn:microsoft.com/office/officeart/2008/layout/VerticalCurvedList"/>
    <dgm:cxn modelId="{A32A6914-C2EC-4A5B-AB7E-988152917647}" type="presOf" srcId="{CF0578CE-1E1D-4E0F-B0BF-DC4A37F81F31}" destId="{225DAC19-B8F1-4667-9065-BC407FCE379C}" srcOrd="0" destOrd="0" presId="urn:microsoft.com/office/officeart/2008/layout/VerticalCurvedList"/>
    <dgm:cxn modelId="{0B6BD915-654D-4DF3-8645-0AC51AE3E1BA}" type="presOf" srcId="{8ACCD2F2-7CA5-41D6-872D-3FF7C0B4EC68}" destId="{201BA330-87CC-4091-B087-41AC9E6A72AC}" srcOrd="0" destOrd="0" presId="urn:microsoft.com/office/officeart/2008/layout/VerticalCurvedList"/>
    <dgm:cxn modelId="{FF4CC94A-3D24-4724-9348-A9E849D5D80B}" srcId="{8ACCD2F2-7CA5-41D6-872D-3FF7C0B4EC68}" destId="{A4F66F5D-088A-4275-A68A-3059C1672CFE}" srcOrd="5" destOrd="0" parTransId="{170FA8E3-E4AC-4D0F-BCE7-83435DACA87E}" sibTransId="{A2319BA5-2E0B-4AD4-8FAA-2BD69C224895}"/>
    <dgm:cxn modelId="{E7D18D52-AF01-4654-BA9C-0F06C7E69D5F}" srcId="{8ACCD2F2-7CA5-41D6-872D-3FF7C0B4EC68}" destId="{D1367300-578C-47B7-BE2E-6D912D8081CE}" srcOrd="0" destOrd="0" parTransId="{B7577B66-C0D4-4A03-80F6-28FC752FAA70}" sibTransId="{CF0578CE-1E1D-4E0F-B0BF-DC4A37F81F31}"/>
    <dgm:cxn modelId="{C8F54558-264D-4160-A5D0-F5FD8B448932}" type="presOf" srcId="{A4F66F5D-088A-4275-A68A-3059C1672CFE}" destId="{6EC1848D-FC52-4AC0-89A0-BDF9C2E6EC4F}" srcOrd="0" destOrd="0" presId="urn:microsoft.com/office/officeart/2008/layout/VerticalCurvedList"/>
    <dgm:cxn modelId="{9A754061-EC9A-42E0-90FF-89EBF7996567}" type="presOf" srcId="{EDEA6FD7-ADF8-4650-88B6-B09A1AAF7CFE}" destId="{5FDC8920-1282-4BE4-A3C2-C39529A430A5}" srcOrd="0" destOrd="0" presId="urn:microsoft.com/office/officeart/2008/layout/VerticalCurvedList"/>
    <dgm:cxn modelId="{58A5306C-57BD-4FB8-9BB6-9CDEE7BC67E1}" type="presOf" srcId="{1B70F698-ECDB-4B9D-BEF9-43D5D79E7246}" destId="{27463A7F-17A6-43D8-AFEA-86FE8A9E9386}" srcOrd="0" destOrd="0" presId="urn:microsoft.com/office/officeart/2008/layout/VerticalCurvedList"/>
    <dgm:cxn modelId="{35A6577C-0B64-4376-AFBA-FAF231D9A161}" srcId="{8ACCD2F2-7CA5-41D6-872D-3FF7C0B4EC68}" destId="{1B70F698-ECDB-4B9D-BEF9-43D5D79E7246}" srcOrd="1" destOrd="0" parTransId="{B035A259-9FE3-417F-91BC-D4FB60ACAC49}" sibTransId="{78CF25B2-37DE-47B1-9F01-E38CD7F65A1D}"/>
    <dgm:cxn modelId="{91E41DA3-8860-4ABD-8278-E50CE86779CF}" type="presOf" srcId="{A25A4A11-B61D-41E1-8237-8AD476B5C27C}" destId="{B5493716-0046-4F5E-90B5-F3A06B4A42A9}" srcOrd="0" destOrd="0" presId="urn:microsoft.com/office/officeart/2008/layout/VerticalCurvedList"/>
    <dgm:cxn modelId="{07A21CA9-9865-4212-B303-EE68769F3823}" srcId="{8ACCD2F2-7CA5-41D6-872D-3FF7C0B4EC68}" destId="{A25A4A11-B61D-41E1-8237-8AD476B5C27C}" srcOrd="3" destOrd="0" parTransId="{393D0BC3-1FEA-4F66-A706-BDB6C29D92D3}" sibTransId="{B9FE11F4-4293-424B-A65D-99C3F354D242}"/>
    <dgm:cxn modelId="{305C7BBA-5BA5-4549-B96C-BD98EBB32DD7}" srcId="{8ACCD2F2-7CA5-41D6-872D-3FF7C0B4EC68}" destId="{EDEA6FD7-ADF8-4650-88B6-B09A1AAF7CFE}" srcOrd="4" destOrd="0" parTransId="{F06E541A-64A2-43FE-98AC-26819368F0EC}" sibTransId="{613B1005-3CB3-4D84-A867-AFCF6CBAA039}"/>
    <dgm:cxn modelId="{9549DDF2-D837-4A2B-AB69-2BD4E73C085D}" srcId="{8ACCD2F2-7CA5-41D6-872D-3FF7C0B4EC68}" destId="{30D4B738-EB6A-408E-9A8B-87CF533A0195}" srcOrd="2" destOrd="0" parTransId="{B8C0636C-4397-4532-A9B0-6C4253B98915}" sibTransId="{2D33DAEB-37AA-4444-94F2-E7021E71505D}"/>
    <dgm:cxn modelId="{DB1319FE-E022-4641-9225-995C3D6C68CB}" type="presOf" srcId="{D1367300-578C-47B7-BE2E-6D912D8081CE}" destId="{E8DF5123-56B6-4D8B-8DD1-0850BC56887C}" srcOrd="0" destOrd="0" presId="urn:microsoft.com/office/officeart/2008/layout/VerticalCurvedList"/>
    <dgm:cxn modelId="{82D3791E-3535-48D8-8BA7-B7E5E6101DD5}" type="presParOf" srcId="{201BA330-87CC-4091-B087-41AC9E6A72AC}" destId="{1B8EA63F-1E68-446E-8FB2-D637E8BE0E08}" srcOrd="0" destOrd="0" presId="urn:microsoft.com/office/officeart/2008/layout/VerticalCurvedList"/>
    <dgm:cxn modelId="{A56C02AD-76DB-486B-AB43-D4EE803A8333}" type="presParOf" srcId="{1B8EA63F-1E68-446E-8FB2-D637E8BE0E08}" destId="{7B2F1310-2925-4C16-BC15-960AB529F2D3}" srcOrd="0" destOrd="0" presId="urn:microsoft.com/office/officeart/2008/layout/VerticalCurvedList"/>
    <dgm:cxn modelId="{F91CAE5B-EB69-4E4E-945A-FA28D6C530D3}" type="presParOf" srcId="{7B2F1310-2925-4C16-BC15-960AB529F2D3}" destId="{D49F66F0-C4D2-4F54-B9D9-B7D759A9B6CA}" srcOrd="0" destOrd="0" presId="urn:microsoft.com/office/officeart/2008/layout/VerticalCurvedList"/>
    <dgm:cxn modelId="{370AB30E-6781-44A6-AB71-FF4CE4C57BC6}" type="presParOf" srcId="{7B2F1310-2925-4C16-BC15-960AB529F2D3}" destId="{225DAC19-B8F1-4667-9065-BC407FCE379C}" srcOrd="1" destOrd="0" presId="urn:microsoft.com/office/officeart/2008/layout/VerticalCurvedList"/>
    <dgm:cxn modelId="{6767DCA0-9380-4A30-B0C3-61472907D78F}" type="presParOf" srcId="{7B2F1310-2925-4C16-BC15-960AB529F2D3}" destId="{61D62242-B05D-46BC-B476-827D496EDE66}" srcOrd="2" destOrd="0" presId="urn:microsoft.com/office/officeart/2008/layout/VerticalCurvedList"/>
    <dgm:cxn modelId="{B86C136F-D973-4B23-8CDB-2BA4C5C8D906}" type="presParOf" srcId="{7B2F1310-2925-4C16-BC15-960AB529F2D3}" destId="{527458D5-C4BF-4A6B-A80C-4D4EFD8743CF}" srcOrd="3" destOrd="0" presId="urn:microsoft.com/office/officeart/2008/layout/VerticalCurvedList"/>
    <dgm:cxn modelId="{AA42F8E2-936B-4FF8-A911-FEB970081D39}" type="presParOf" srcId="{1B8EA63F-1E68-446E-8FB2-D637E8BE0E08}" destId="{E8DF5123-56B6-4D8B-8DD1-0850BC56887C}" srcOrd="1" destOrd="0" presId="urn:microsoft.com/office/officeart/2008/layout/VerticalCurvedList"/>
    <dgm:cxn modelId="{C1C84F90-D4B0-4BB9-AF0F-C6C55BB07FE6}" type="presParOf" srcId="{1B8EA63F-1E68-446E-8FB2-D637E8BE0E08}" destId="{22783C46-15A4-400A-B681-4BE9484EFD0F}" srcOrd="2" destOrd="0" presId="urn:microsoft.com/office/officeart/2008/layout/VerticalCurvedList"/>
    <dgm:cxn modelId="{39478AF0-7BD3-41D9-9292-0FAF17D6287C}" type="presParOf" srcId="{22783C46-15A4-400A-B681-4BE9484EFD0F}" destId="{6CEFF0D5-9661-4315-80C1-ED18629ECE16}" srcOrd="0" destOrd="0" presId="urn:microsoft.com/office/officeart/2008/layout/VerticalCurvedList"/>
    <dgm:cxn modelId="{8F9F0464-77AF-4617-BA8E-98F5B4D364C8}" type="presParOf" srcId="{1B8EA63F-1E68-446E-8FB2-D637E8BE0E08}" destId="{27463A7F-17A6-43D8-AFEA-86FE8A9E9386}" srcOrd="3" destOrd="0" presId="urn:microsoft.com/office/officeart/2008/layout/VerticalCurvedList"/>
    <dgm:cxn modelId="{E52CC725-2429-4FAF-A053-B12C4C352143}" type="presParOf" srcId="{1B8EA63F-1E68-446E-8FB2-D637E8BE0E08}" destId="{8410B669-630F-42F8-AC2B-1E706F7C2F2F}" srcOrd="4" destOrd="0" presId="urn:microsoft.com/office/officeart/2008/layout/VerticalCurvedList"/>
    <dgm:cxn modelId="{3A94B536-1977-452B-B364-DD36F45E5856}" type="presParOf" srcId="{8410B669-630F-42F8-AC2B-1E706F7C2F2F}" destId="{4E83C867-C7D0-499F-98C9-182CA2F1664B}" srcOrd="0" destOrd="0" presId="urn:microsoft.com/office/officeart/2008/layout/VerticalCurvedList"/>
    <dgm:cxn modelId="{3489C6B7-8875-4818-B58A-520420592075}" type="presParOf" srcId="{1B8EA63F-1E68-446E-8FB2-D637E8BE0E08}" destId="{D0AE33CA-C944-434B-ADE5-15C4C445FE72}" srcOrd="5" destOrd="0" presId="urn:microsoft.com/office/officeart/2008/layout/VerticalCurvedList"/>
    <dgm:cxn modelId="{4C1CE5E9-CC5F-431A-AEF0-6D72A29B3C64}" type="presParOf" srcId="{1B8EA63F-1E68-446E-8FB2-D637E8BE0E08}" destId="{8A1D7527-23B7-44A7-9E6B-B013837B3526}" srcOrd="6" destOrd="0" presId="urn:microsoft.com/office/officeart/2008/layout/VerticalCurvedList"/>
    <dgm:cxn modelId="{27D485EC-5259-4567-9BFD-B42FC4D87B32}" type="presParOf" srcId="{8A1D7527-23B7-44A7-9E6B-B013837B3526}" destId="{FB632DF7-8B25-4244-88F6-3839F7822CFB}" srcOrd="0" destOrd="0" presId="urn:microsoft.com/office/officeart/2008/layout/VerticalCurvedList"/>
    <dgm:cxn modelId="{7FDF9883-DC78-43AD-84F7-D4A93386DF96}" type="presParOf" srcId="{1B8EA63F-1E68-446E-8FB2-D637E8BE0E08}" destId="{B5493716-0046-4F5E-90B5-F3A06B4A42A9}" srcOrd="7" destOrd="0" presId="urn:microsoft.com/office/officeart/2008/layout/VerticalCurvedList"/>
    <dgm:cxn modelId="{D0B76A76-8ACE-4617-A17C-2EFEE5CCEF71}" type="presParOf" srcId="{1B8EA63F-1E68-446E-8FB2-D637E8BE0E08}" destId="{3101AA98-5B25-4047-92ED-EA86E5B9DBAE}" srcOrd="8" destOrd="0" presId="urn:microsoft.com/office/officeart/2008/layout/VerticalCurvedList"/>
    <dgm:cxn modelId="{EC64794F-0386-4BEA-A9EA-D6DD735A6607}" type="presParOf" srcId="{3101AA98-5B25-4047-92ED-EA86E5B9DBAE}" destId="{0AE734FD-14CA-4C9E-A276-36E9C5EB8257}" srcOrd="0" destOrd="0" presId="urn:microsoft.com/office/officeart/2008/layout/VerticalCurvedList"/>
    <dgm:cxn modelId="{39B57156-E947-47FB-A07B-7D0D3A8AFBE7}" type="presParOf" srcId="{1B8EA63F-1E68-446E-8FB2-D637E8BE0E08}" destId="{5FDC8920-1282-4BE4-A3C2-C39529A430A5}" srcOrd="9" destOrd="0" presId="urn:microsoft.com/office/officeart/2008/layout/VerticalCurvedList"/>
    <dgm:cxn modelId="{C3E109EB-08E5-45CF-8EF5-BABBF841DBF5}" type="presParOf" srcId="{1B8EA63F-1E68-446E-8FB2-D637E8BE0E08}" destId="{2861F4CE-FCED-437C-AFC1-0DE03EC8565D}" srcOrd="10" destOrd="0" presId="urn:microsoft.com/office/officeart/2008/layout/VerticalCurvedList"/>
    <dgm:cxn modelId="{7EDDAFA3-C518-48A7-B117-C5A81F66317A}" type="presParOf" srcId="{2861F4CE-FCED-437C-AFC1-0DE03EC8565D}" destId="{15717613-FCAB-473E-8C38-8DA980D4BE1C}" srcOrd="0" destOrd="0" presId="urn:microsoft.com/office/officeart/2008/layout/VerticalCurvedList"/>
    <dgm:cxn modelId="{1902444B-CCAE-472C-A4BA-0245989EE7CE}" type="presParOf" srcId="{1B8EA63F-1E68-446E-8FB2-D637E8BE0E08}" destId="{6EC1848D-FC52-4AC0-89A0-BDF9C2E6EC4F}" srcOrd="11" destOrd="0" presId="urn:microsoft.com/office/officeart/2008/layout/VerticalCurvedList"/>
    <dgm:cxn modelId="{BA93B926-0A5E-4420-BA5A-0C828C78A5C6}" type="presParOf" srcId="{1B8EA63F-1E68-446E-8FB2-D637E8BE0E08}" destId="{F1C48FBB-5583-4279-BB43-052967E4801F}" srcOrd="12" destOrd="0" presId="urn:microsoft.com/office/officeart/2008/layout/VerticalCurvedList"/>
    <dgm:cxn modelId="{B077835A-6C71-4D3C-89C4-5C254497A6AC}" type="presParOf" srcId="{F1C48FBB-5583-4279-BB43-052967E4801F}" destId="{90B65418-4A3A-4771-A744-2FC78F69C6E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BE463D-3BB6-474C-A5E6-2CF160BCAA43}" type="doc">
      <dgm:prSet loTypeId="urn:microsoft.com/office/officeart/2009/3/layout/RandomtoResultProces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u-HU"/>
        </a:p>
      </dgm:t>
    </dgm:pt>
    <dgm:pt modelId="{DF8829DC-4115-5B4A-AADA-6F372C809FC4}">
      <dgm:prSet phldrT="[Szöveg]"/>
      <dgm:spPr/>
      <dgm:t>
        <a:bodyPr/>
        <a:lstStyle/>
        <a:p>
          <a:r>
            <a:rPr lang="hu-HU" b="1" i="0" u="none" strike="noStrike">
              <a:effectLst/>
              <a:latin typeface="Arial" panose="020B0604020202020204" pitchFamily="34" charset="0"/>
            </a:rPr>
            <a:t>A hivatalos statisztikáról szóló 2016. évi CLV. törvény</a:t>
          </a:r>
          <a:endParaRPr lang="hu-HU" dirty="0"/>
        </a:p>
      </dgm:t>
    </dgm:pt>
    <dgm:pt modelId="{323FF9EE-49E8-C149-B8B1-2EA18BC00CBE}" type="parTrans" cxnId="{F3E5C07D-5EE2-4E4F-AF73-5B935A608519}">
      <dgm:prSet/>
      <dgm:spPr/>
      <dgm:t>
        <a:bodyPr/>
        <a:lstStyle/>
        <a:p>
          <a:endParaRPr lang="hu-HU"/>
        </a:p>
      </dgm:t>
    </dgm:pt>
    <dgm:pt modelId="{268BA69D-1CFD-5541-BEF2-037C5561990F}" type="sibTrans" cxnId="{F3E5C07D-5EE2-4E4F-AF73-5B935A608519}">
      <dgm:prSet/>
      <dgm:spPr/>
      <dgm:t>
        <a:bodyPr/>
        <a:lstStyle/>
        <a:p>
          <a:endParaRPr lang="hu-HU"/>
        </a:p>
      </dgm:t>
    </dgm:pt>
    <dgm:pt modelId="{D0804C6A-9211-0640-BB89-30EAF1834EE8}">
      <dgm:prSet phldrT="[Szöveg]" custT="1"/>
      <dgm:spPr/>
      <dgm:t>
        <a:bodyPr/>
        <a:lstStyle/>
        <a:p>
          <a:r>
            <a:rPr lang="hu-HU" sz="1400" b="0" i="1" u="none" strike="noStrike" dirty="0">
              <a:effectLst/>
              <a:latin typeface="Arial" panose="020B0604020202020204" pitchFamily="34" charset="0"/>
            </a:rPr>
            <a:t>Az Európai Parlament és a Tanács 762/2008/EK rendelete a tagállamok által benyújtandó </a:t>
          </a:r>
          <a:r>
            <a:rPr lang="hu-HU" sz="1400" b="0" i="1" u="none" strike="noStrike" dirty="0" err="1">
              <a:effectLst/>
              <a:latin typeface="Arial" panose="020B0604020202020204" pitchFamily="34" charset="0"/>
            </a:rPr>
            <a:t>akvakultúrára</a:t>
          </a:r>
          <a:r>
            <a:rPr lang="hu-HU" sz="1400" b="0" i="1" u="none" strike="noStrike" dirty="0">
              <a:effectLst/>
              <a:latin typeface="Arial" panose="020B0604020202020204" pitchFamily="34" charset="0"/>
            </a:rPr>
            <a:t> vonatkozó statisztikáról</a:t>
          </a:r>
          <a:endParaRPr lang="hu-HU" sz="1400" b="0" i="1" dirty="0"/>
        </a:p>
      </dgm:t>
    </dgm:pt>
    <dgm:pt modelId="{C343677D-A6A3-1641-AFFA-3D06E019E55C}" type="parTrans" cxnId="{C72FC1E4-BEC9-114B-BD40-71CAF253F42A}">
      <dgm:prSet/>
      <dgm:spPr/>
      <dgm:t>
        <a:bodyPr/>
        <a:lstStyle/>
        <a:p>
          <a:endParaRPr lang="hu-HU"/>
        </a:p>
      </dgm:t>
    </dgm:pt>
    <dgm:pt modelId="{6192C105-AB6B-614F-917F-087306FBDCD8}" type="sibTrans" cxnId="{C72FC1E4-BEC9-114B-BD40-71CAF253F42A}">
      <dgm:prSet/>
      <dgm:spPr/>
      <dgm:t>
        <a:bodyPr/>
        <a:lstStyle/>
        <a:p>
          <a:endParaRPr lang="hu-HU"/>
        </a:p>
      </dgm:t>
    </dgm:pt>
    <dgm:pt modelId="{8A0D019A-20EA-E942-ABEC-6F3572670802}">
      <dgm:prSet phldrT="[Szöveg]" custT="1"/>
      <dgm:spPr/>
      <dgm:t>
        <a:bodyPr/>
        <a:lstStyle/>
        <a:p>
          <a:r>
            <a:rPr lang="hu-HU" sz="2000" b="1"/>
            <a:t>OSAP </a:t>
          </a:r>
        </a:p>
        <a:p>
          <a:r>
            <a:rPr lang="hu-HU" sz="2000" b="1"/>
            <a:t>(kötelező)</a:t>
          </a:r>
          <a:endParaRPr lang="hu-HU" sz="2000" dirty="0"/>
        </a:p>
      </dgm:t>
    </dgm:pt>
    <dgm:pt modelId="{EAB926DA-401A-3F41-BFB1-78570030D39D}" type="parTrans" cxnId="{7A187079-0B9E-7143-9E49-23B3CC59471F}">
      <dgm:prSet/>
      <dgm:spPr/>
      <dgm:t>
        <a:bodyPr/>
        <a:lstStyle/>
        <a:p>
          <a:endParaRPr lang="hu-HU"/>
        </a:p>
      </dgm:t>
    </dgm:pt>
    <dgm:pt modelId="{77E04464-704C-3444-A6C5-165157C47BE6}" type="sibTrans" cxnId="{7A187079-0B9E-7143-9E49-23B3CC59471F}">
      <dgm:prSet/>
      <dgm:spPr/>
      <dgm:t>
        <a:bodyPr/>
        <a:lstStyle/>
        <a:p>
          <a:endParaRPr lang="hu-HU"/>
        </a:p>
      </dgm:t>
    </dgm:pt>
    <dgm:pt modelId="{1BB08115-1F92-1448-8EDD-435CC559FE87}" type="pres">
      <dgm:prSet presAssocID="{82BE463D-3BB6-474C-A5E6-2CF160BCAA43}" presName="Name0" presStyleCnt="0">
        <dgm:presLayoutVars>
          <dgm:dir/>
          <dgm:animOne val="branch"/>
          <dgm:animLvl val="lvl"/>
        </dgm:presLayoutVars>
      </dgm:prSet>
      <dgm:spPr/>
    </dgm:pt>
    <dgm:pt modelId="{CDBE7235-733E-8248-8B2E-D9D3F1A86F30}" type="pres">
      <dgm:prSet presAssocID="{DF8829DC-4115-5B4A-AADA-6F372C809FC4}" presName="chaos" presStyleCnt="0"/>
      <dgm:spPr/>
    </dgm:pt>
    <dgm:pt modelId="{9AAFA7C2-03A1-C341-A781-168275703D1C}" type="pres">
      <dgm:prSet presAssocID="{DF8829DC-4115-5B4A-AADA-6F372C809FC4}" presName="parTx1" presStyleLbl="revTx" presStyleIdx="0" presStyleCnt="2"/>
      <dgm:spPr/>
    </dgm:pt>
    <dgm:pt modelId="{1A06B4A6-5E89-2540-A11B-A55CB64784DA}" type="pres">
      <dgm:prSet presAssocID="{DF8829DC-4115-5B4A-AADA-6F372C809FC4}" presName="desTx1" presStyleLbl="revTx" presStyleIdx="1" presStyleCnt="2" custLinFactX="-22593" custLinFactY="-31009" custLinFactNeighborX="-100000" custLinFactNeighborY="-100000">
        <dgm:presLayoutVars>
          <dgm:bulletEnabled val="1"/>
        </dgm:presLayoutVars>
      </dgm:prSet>
      <dgm:spPr/>
    </dgm:pt>
    <dgm:pt modelId="{B1865C95-5D5E-3A4B-9F2D-9731B190B5E7}" type="pres">
      <dgm:prSet presAssocID="{DF8829DC-4115-5B4A-AADA-6F372C809FC4}" presName="c1" presStyleLbl="node1" presStyleIdx="0" presStyleCnt="19"/>
      <dgm:spPr/>
    </dgm:pt>
    <dgm:pt modelId="{9DBDF2EB-7718-3144-9EB4-058CC66935DB}" type="pres">
      <dgm:prSet presAssocID="{DF8829DC-4115-5B4A-AADA-6F372C809FC4}" presName="c2" presStyleLbl="node1" presStyleIdx="1" presStyleCnt="19"/>
      <dgm:spPr/>
    </dgm:pt>
    <dgm:pt modelId="{6D104B38-1224-6A4A-BAF2-19A24191F0CF}" type="pres">
      <dgm:prSet presAssocID="{DF8829DC-4115-5B4A-AADA-6F372C809FC4}" presName="c3" presStyleLbl="node1" presStyleIdx="2" presStyleCnt="19"/>
      <dgm:spPr/>
    </dgm:pt>
    <dgm:pt modelId="{229F59D8-76C0-9B49-ADE6-8250C809F34E}" type="pres">
      <dgm:prSet presAssocID="{DF8829DC-4115-5B4A-AADA-6F372C809FC4}" presName="c4" presStyleLbl="node1" presStyleIdx="3" presStyleCnt="19"/>
      <dgm:spPr/>
    </dgm:pt>
    <dgm:pt modelId="{A6A4A1F6-3904-954A-A73A-1ADDE0325893}" type="pres">
      <dgm:prSet presAssocID="{DF8829DC-4115-5B4A-AADA-6F372C809FC4}" presName="c5" presStyleLbl="node1" presStyleIdx="4" presStyleCnt="19"/>
      <dgm:spPr/>
    </dgm:pt>
    <dgm:pt modelId="{EB049F99-C21D-BE48-A5E8-34BE1D11F8CA}" type="pres">
      <dgm:prSet presAssocID="{DF8829DC-4115-5B4A-AADA-6F372C809FC4}" presName="c6" presStyleLbl="node1" presStyleIdx="5" presStyleCnt="19"/>
      <dgm:spPr/>
    </dgm:pt>
    <dgm:pt modelId="{C51F075A-7F16-0B49-A4E5-E4276B65EC06}" type="pres">
      <dgm:prSet presAssocID="{DF8829DC-4115-5B4A-AADA-6F372C809FC4}" presName="c7" presStyleLbl="node1" presStyleIdx="6" presStyleCnt="19"/>
      <dgm:spPr/>
    </dgm:pt>
    <dgm:pt modelId="{F830268A-466E-0F4A-A561-3CB48EE4A612}" type="pres">
      <dgm:prSet presAssocID="{DF8829DC-4115-5B4A-AADA-6F372C809FC4}" presName="c8" presStyleLbl="node1" presStyleIdx="7" presStyleCnt="19"/>
      <dgm:spPr/>
    </dgm:pt>
    <dgm:pt modelId="{0FF14C8B-AFDA-A64C-8D89-C68EF47D14DC}" type="pres">
      <dgm:prSet presAssocID="{DF8829DC-4115-5B4A-AADA-6F372C809FC4}" presName="c9" presStyleLbl="node1" presStyleIdx="8" presStyleCnt="19"/>
      <dgm:spPr/>
    </dgm:pt>
    <dgm:pt modelId="{8DBFF5E9-C671-B147-AA36-5D6A403D0AD9}" type="pres">
      <dgm:prSet presAssocID="{DF8829DC-4115-5B4A-AADA-6F372C809FC4}" presName="c10" presStyleLbl="node1" presStyleIdx="9" presStyleCnt="19"/>
      <dgm:spPr/>
    </dgm:pt>
    <dgm:pt modelId="{87F16DB6-3AE6-2449-A11F-C9DAD5C090BA}" type="pres">
      <dgm:prSet presAssocID="{DF8829DC-4115-5B4A-AADA-6F372C809FC4}" presName="c11" presStyleLbl="node1" presStyleIdx="10" presStyleCnt="19"/>
      <dgm:spPr/>
    </dgm:pt>
    <dgm:pt modelId="{5BFDFAFC-5718-D343-B126-B52D27975024}" type="pres">
      <dgm:prSet presAssocID="{DF8829DC-4115-5B4A-AADA-6F372C809FC4}" presName="c12" presStyleLbl="node1" presStyleIdx="11" presStyleCnt="19"/>
      <dgm:spPr/>
    </dgm:pt>
    <dgm:pt modelId="{62B1E3C9-DF5F-6142-9664-4724582DCBEA}" type="pres">
      <dgm:prSet presAssocID="{DF8829DC-4115-5B4A-AADA-6F372C809FC4}" presName="c13" presStyleLbl="node1" presStyleIdx="12" presStyleCnt="19"/>
      <dgm:spPr/>
    </dgm:pt>
    <dgm:pt modelId="{C5617C06-607D-584D-909E-A22725A4F167}" type="pres">
      <dgm:prSet presAssocID="{DF8829DC-4115-5B4A-AADA-6F372C809FC4}" presName="c14" presStyleLbl="node1" presStyleIdx="13" presStyleCnt="19"/>
      <dgm:spPr/>
    </dgm:pt>
    <dgm:pt modelId="{EA856BD1-A8D0-9246-B60E-DFD557AA1862}" type="pres">
      <dgm:prSet presAssocID="{DF8829DC-4115-5B4A-AADA-6F372C809FC4}" presName="c15" presStyleLbl="node1" presStyleIdx="14" presStyleCnt="19"/>
      <dgm:spPr/>
    </dgm:pt>
    <dgm:pt modelId="{1C0A03E0-A239-3342-9CBA-19BD6D4C8372}" type="pres">
      <dgm:prSet presAssocID="{DF8829DC-4115-5B4A-AADA-6F372C809FC4}" presName="c16" presStyleLbl="node1" presStyleIdx="15" presStyleCnt="19"/>
      <dgm:spPr/>
    </dgm:pt>
    <dgm:pt modelId="{F79A80F1-03F7-7341-AF53-514D14DA8223}" type="pres">
      <dgm:prSet presAssocID="{DF8829DC-4115-5B4A-AADA-6F372C809FC4}" presName="c17" presStyleLbl="node1" presStyleIdx="16" presStyleCnt="19"/>
      <dgm:spPr/>
    </dgm:pt>
    <dgm:pt modelId="{BA903E10-A4C1-9649-9854-8259A7DAC10E}" type="pres">
      <dgm:prSet presAssocID="{DF8829DC-4115-5B4A-AADA-6F372C809FC4}" presName="c18" presStyleLbl="node1" presStyleIdx="17" presStyleCnt="19"/>
      <dgm:spPr/>
    </dgm:pt>
    <dgm:pt modelId="{25FDD5D4-199D-1B49-9EC9-6BFB55608838}" type="pres">
      <dgm:prSet presAssocID="{268BA69D-1CFD-5541-BEF2-037C5561990F}" presName="chevronComposite1" presStyleCnt="0"/>
      <dgm:spPr/>
    </dgm:pt>
    <dgm:pt modelId="{C61E54DA-942A-BF47-9C76-805AEE34A4C6}" type="pres">
      <dgm:prSet presAssocID="{268BA69D-1CFD-5541-BEF2-037C5561990F}" presName="chevron1" presStyleLbl="sibTrans2D1" presStyleIdx="0" presStyleCnt="2"/>
      <dgm:spPr/>
    </dgm:pt>
    <dgm:pt modelId="{502CAB4C-0BCF-3E48-8FA9-D69070A5C2E7}" type="pres">
      <dgm:prSet presAssocID="{268BA69D-1CFD-5541-BEF2-037C5561990F}" presName="spChevron1" presStyleCnt="0"/>
      <dgm:spPr/>
    </dgm:pt>
    <dgm:pt modelId="{F1C181A2-4D94-1441-95C7-A36683DBCF62}" type="pres">
      <dgm:prSet presAssocID="{268BA69D-1CFD-5541-BEF2-037C5561990F}" presName="overlap" presStyleCnt="0"/>
      <dgm:spPr/>
    </dgm:pt>
    <dgm:pt modelId="{3AD24A4A-8ED7-9647-ADA8-9182BC0B5BBA}" type="pres">
      <dgm:prSet presAssocID="{268BA69D-1CFD-5541-BEF2-037C5561990F}" presName="chevronComposite2" presStyleCnt="0"/>
      <dgm:spPr/>
    </dgm:pt>
    <dgm:pt modelId="{B5126235-DC9B-8D42-B43C-5A755121F500}" type="pres">
      <dgm:prSet presAssocID="{268BA69D-1CFD-5541-BEF2-037C5561990F}" presName="chevron2" presStyleLbl="sibTrans2D1" presStyleIdx="1" presStyleCnt="2"/>
      <dgm:spPr/>
    </dgm:pt>
    <dgm:pt modelId="{6F57BE1C-7EAF-2344-852B-82FD535F90D1}" type="pres">
      <dgm:prSet presAssocID="{268BA69D-1CFD-5541-BEF2-037C5561990F}" presName="spChevron2" presStyleCnt="0"/>
      <dgm:spPr/>
    </dgm:pt>
    <dgm:pt modelId="{6674EBD9-363B-3540-B603-5EEC808615A5}" type="pres">
      <dgm:prSet presAssocID="{8A0D019A-20EA-E942-ABEC-6F3572670802}" presName="last" presStyleCnt="0"/>
      <dgm:spPr/>
    </dgm:pt>
    <dgm:pt modelId="{5F91763C-20E9-4B42-9027-B337F4A8E35B}" type="pres">
      <dgm:prSet presAssocID="{8A0D019A-20EA-E942-ABEC-6F3572670802}" presName="circleTx" presStyleLbl="node1" presStyleIdx="18" presStyleCnt="19"/>
      <dgm:spPr/>
    </dgm:pt>
    <dgm:pt modelId="{6E71BE73-8214-2D4A-A17B-836EFFFE532C}" type="pres">
      <dgm:prSet presAssocID="{8A0D019A-20EA-E942-ABEC-6F3572670802}" presName="spN" presStyleCnt="0"/>
      <dgm:spPr/>
    </dgm:pt>
  </dgm:ptLst>
  <dgm:cxnLst>
    <dgm:cxn modelId="{1F1D276D-B69D-AA41-9D74-38A905F41FCE}" type="presOf" srcId="{8A0D019A-20EA-E942-ABEC-6F3572670802}" destId="{5F91763C-20E9-4B42-9027-B337F4A8E35B}" srcOrd="0" destOrd="0" presId="urn:microsoft.com/office/officeart/2009/3/layout/RandomtoResultProcess"/>
    <dgm:cxn modelId="{7A187079-0B9E-7143-9E49-23B3CC59471F}" srcId="{82BE463D-3BB6-474C-A5E6-2CF160BCAA43}" destId="{8A0D019A-20EA-E942-ABEC-6F3572670802}" srcOrd="1" destOrd="0" parTransId="{EAB926DA-401A-3F41-BFB1-78570030D39D}" sibTransId="{77E04464-704C-3444-A6C5-165157C47BE6}"/>
    <dgm:cxn modelId="{F3E5C07D-5EE2-4E4F-AF73-5B935A608519}" srcId="{82BE463D-3BB6-474C-A5E6-2CF160BCAA43}" destId="{DF8829DC-4115-5B4A-AADA-6F372C809FC4}" srcOrd="0" destOrd="0" parTransId="{323FF9EE-49E8-C149-B8B1-2EA18BC00CBE}" sibTransId="{268BA69D-1CFD-5541-BEF2-037C5561990F}"/>
    <dgm:cxn modelId="{3F75DAC5-D416-E245-89E8-9F509EDF75BA}" type="presOf" srcId="{82BE463D-3BB6-474C-A5E6-2CF160BCAA43}" destId="{1BB08115-1F92-1448-8EDD-435CC559FE87}" srcOrd="0" destOrd="0" presId="urn:microsoft.com/office/officeart/2009/3/layout/RandomtoResultProcess"/>
    <dgm:cxn modelId="{7A5FFCD6-343C-1F46-8137-A3ECC9497D15}" type="presOf" srcId="{D0804C6A-9211-0640-BB89-30EAF1834EE8}" destId="{1A06B4A6-5E89-2540-A11B-A55CB64784DA}" srcOrd="0" destOrd="0" presId="urn:microsoft.com/office/officeart/2009/3/layout/RandomtoResultProcess"/>
    <dgm:cxn modelId="{6A4940DB-B6B1-874A-AAC6-4DEE091A1BEE}" type="presOf" srcId="{DF8829DC-4115-5B4A-AADA-6F372C809FC4}" destId="{9AAFA7C2-03A1-C341-A781-168275703D1C}" srcOrd="0" destOrd="0" presId="urn:microsoft.com/office/officeart/2009/3/layout/RandomtoResultProcess"/>
    <dgm:cxn modelId="{C72FC1E4-BEC9-114B-BD40-71CAF253F42A}" srcId="{DF8829DC-4115-5B4A-AADA-6F372C809FC4}" destId="{D0804C6A-9211-0640-BB89-30EAF1834EE8}" srcOrd="0" destOrd="0" parTransId="{C343677D-A6A3-1641-AFFA-3D06E019E55C}" sibTransId="{6192C105-AB6B-614F-917F-087306FBDCD8}"/>
    <dgm:cxn modelId="{0EEDDF6C-9717-784B-9C39-47678DA922F2}" type="presParOf" srcId="{1BB08115-1F92-1448-8EDD-435CC559FE87}" destId="{CDBE7235-733E-8248-8B2E-D9D3F1A86F30}" srcOrd="0" destOrd="0" presId="urn:microsoft.com/office/officeart/2009/3/layout/RandomtoResultProcess"/>
    <dgm:cxn modelId="{E08F39C7-A764-E14A-9080-1E8580A42059}" type="presParOf" srcId="{CDBE7235-733E-8248-8B2E-D9D3F1A86F30}" destId="{9AAFA7C2-03A1-C341-A781-168275703D1C}" srcOrd="0" destOrd="0" presId="urn:microsoft.com/office/officeart/2009/3/layout/RandomtoResultProcess"/>
    <dgm:cxn modelId="{6E228B83-5055-C345-BAAC-AFF1D69CB204}" type="presParOf" srcId="{CDBE7235-733E-8248-8B2E-D9D3F1A86F30}" destId="{1A06B4A6-5E89-2540-A11B-A55CB64784DA}" srcOrd="1" destOrd="0" presId="urn:microsoft.com/office/officeart/2009/3/layout/RandomtoResultProcess"/>
    <dgm:cxn modelId="{3BCB83F3-B244-2E4B-8659-9D6540E44099}" type="presParOf" srcId="{CDBE7235-733E-8248-8B2E-D9D3F1A86F30}" destId="{B1865C95-5D5E-3A4B-9F2D-9731B190B5E7}" srcOrd="2" destOrd="0" presId="urn:microsoft.com/office/officeart/2009/3/layout/RandomtoResultProcess"/>
    <dgm:cxn modelId="{B00F1C9D-2843-A544-9FB8-E77BED0C38D6}" type="presParOf" srcId="{CDBE7235-733E-8248-8B2E-D9D3F1A86F30}" destId="{9DBDF2EB-7718-3144-9EB4-058CC66935DB}" srcOrd="3" destOrd="0" presId="urn:microsoft.com/office/officeart/2009/3/layout/RandomtoResultProcess"/>
    <dgm:cxn modelId="{8C331142-C657-0548-BD13-1040EDBA8CEC}" type="presParOf" srcId="{CDBE7235-733E-8248-8B2E-D9D3F1A86F30}" destId="{6D104B38-1224-6A4A-BAF2-19A24191F0CF}" srcOrd="4" destOrd="0" presId="urn:microsoft.com/office/officeart/2009/3/layout/RandomtoResultProcess"/>
    <dgm:cxn modelId="{DAD3593A-AA2B-CB42-9A14-589178E98C10}" type="presParOf" srcId="{CDBE7235-733E-8248-8B2E-D9D3F1A86F30}" destId="{229F59D8-76C0-9B49-ADE6-8250C809F34E}" srcOrd="5" destOrd="0" presId="urn:microsoft.com/office/officeart/2009/3/layout/RandomtoResultProcess"/>
    <dgm:cxn modelId="{9D3B396F-EDDC-E24C-A3AE-AB0B9AE32E4E}" type="presParOf" srcId="{CDBE7235-733E-8248-8B2E-D9D3F1A86F30}" destId="{A6A4A1F6-3904-954A-A73A-1ADDE0325893}" srcOrd="6" destOrd="0" presId="urn:microsoft.com/office/officeart/2009/3/layout/RandomtoResultProcess"/>
    <dgm:cxn modelId="{4C0B06B1-797F-F54A-B7A3-6577D5391471}" type="presParOf" srcId="{CDBE7235-733E-8248-8B2E-D9D3F1A86F30}" destId="{EB049F99-C21D-BE48-A5E8-34BE1D11F8CA}" srcOrd="7" destOrd="0" presId="urn:microsoft.com/office/officeart/2009/3/layout/RandomtoResultProcess"/>
    <dgm:cxn modelId="{77D8DD92-A30C-EB44-A215-8048DAAAB440}" type="presParOf" srcId="{CDBE7235-733E-8248-8B2E-D9D3F1A86F30}" destId="{C51F075A-7F16-0B49-A4E5-E4276B65EC06}" srcOrd="8" destOrd="0" presId="urn:microsoft.com/office/officeart/2009/3/layout/RandomtoResultProcess"/>
    <dgm:cxn modelId="{94006AF5-D99D-E34C-9681-A9FF8B0FE3C8}" type="presParOf" srcId="{CDBE7235-733E-8248-8B2E-D9D3F1A86F30}" destId="{F830268A-466E-0F4A-A561-3CB48EE4A612}" srcOrd="9" destOrd="0" presId="urn:microsoft.com/office/officeart/2009/3/layout/RandomtoResultProcess"/>
    <dgm:cxn modelId="{41D97C3C-FE8F-BE45-9ACF-3C387D1D1F3A}" type="presParOf" srcId="{CDBE7235-733E-8248-8B2E-D9D3F1A86F30}" destId="{0FF14C8B-AFDA-A64C-8D89-C68EF47D14DC}" srcOrd="10" destOrd="0" presId="urn:microsoft.com/office/officeart/2009/3/layout/RandomtoResultProcess"/>
    <dgm:cxn modelId="{CBB0284E-BE36-2349-8CF4-B0E801F12662}" type="presParOf" srcId="{CDBE7235-733E-8248-8B2E-D9D3F1A86F30}" destId="{8DBFF5E9-C671-B147-AA36-5D6A403D0AD9}" srcOrd="11" destOrd="0" presId="urn:microsoft.com/office/officeart/2009/3/layout/RandomtoResultProcess"/>
    <dgm:cxn modelId="{A5488622-6883-8948-B034-D212FC93CEDB}" type="presParOf" srcId="{CDBE7235-733E-8248-8B2E-D9D3F1A86F30}" destId="{87F16DB6-3AE6-2449-A11F-C9DAD5C090BA}" srcOrd="12" destOrd="0" presId="urn:microsoft.com/office/officeart/2009/3/layout/RandomtoResultProcess"/>
    <dgm:cxn modelId="{AE3610B2-8865-3044-A6A3-442CE8893717}" type="presParOf" srcId="{CDBE7235-733E-8248-8B2E-D9D3F1A86F30}" destId="{5BFDFAFC-5718-D343-B126-B52D27975024}" srcOrd="13" destOrd="0" presId="urn:microsoft.com/office/officeart/2009/3/layout/RandomtoResultProcess"/>
    <dgm:cxn modelId="{36DA6DC0-4D21-5D47-AC3F-F106CCD3CD2A}" type="presParOf" srcId="{CDBE7235-733E-8248-8B2E-D9D3F1A86F30}" destId="{62B1E3C9-DF5F-6142-9664-4724582DCBEA}" srcOrd="14" destOrd="0" presId="urn:microsoft.com/office/officeart/2009/3/layout/RandomtoResultProcess"/>
    <dgm:cxn modelId="{664C5B13-6FCD-1445-9DB0-372E1A15A1F5}" type="presParOf" srcId="{CDBE7235-733E-8248-8B2E-D9D3F1A86F30}" destId="{C5617C06-607D-584D-909E-A22725A4F167}" srcOrd="15" destOrd="0" presId="urn:microsoft.com/office/officeart/2009/3/layout/RandomtoResultProcess"/>
    <dgm:cxn modelId="{41F7D8B1-0F12-F344-9370-81CA94BCBCAC}" type="presParOf" srcId="{CDBE7235-733E-8248-8B2E-D9D3F1A86F30}" destId="{EA856BD1-A8D0-9246-B60E-DFD557AA1862}" srcOrd="16" destOrd="0" presId="urn:microsoft.com/office/officeart/2009/3/layout/RandomtoResultProcess"/>
    <dgm:cxn modelId="{BDA6BFF1-C4AA-AD4A-BDE6-6DACF99AADEB}" type="presParOf" srcId="{CDBE7235-733E-8248-8B2E-D9D3F1A86F30}" destId="{1C0A03E0-A239-3342-9CBA-19BD6D4C8372}" srcOrd="17" destOrd="0" presId="urn:microsoft.com/office/officeart/2009/3/layout/RandomtoResultProcess"/>
    <dgm:cxn modelId="{C22BE574-465A-8A47-9FE9-89B86DBC6BD7}" type="presParOf" srcId="{CDBE7235-733E-8248-8B2E-D9D3F1A86F30}" destId="{F79A80F1-03F7-7341-AF53-514D14DA8223}" srcOrd="18" destOrd="0" presId="urn:microsoft.com/office/officeart/2009/3/layout/RandomtoResultProcess"/>
    <dgm:cxn modelId="{0AD49088-3DB5-6A40-956C-0356069FDF4D}" type="presParOf" srcId="{CDBE7235-733E-8248-8B2E-D9D3F1A86F30}" destId="{BA903E10-A4C1-9649-9854-8259A7DAC10E}" srcOrd="19" destOrd="0" presId="urn:microsoft.com/office/officeart/2009/3/layout/RandomtoResultProcess"/>
    <dgm:cxn modelId="{FFD359AE-7018-1C43-AF94-31B0B52552D9}" type="presParOf" srcId="{1BB08115-1F92-1448-8EDD-435CC559FE87}" destId="{25FDD5D4-199D-1B49-9EC9-6BFB55608838}" srcOrd="1" destOrd="0" presId="urn:microsoft.com/office/officeart/2009/3/layout/RandomtoResultProcess"/>
    <dgm:cxn modelId="{D8B15CCA-E3F7-2542-91EF-B600B3405EAA}" type="presParOf" srcId="{25FDD5D4-199D-1B49-9EC9-6BFB55608838}" destId="{C61E54DA-942A-BF47-9C76-805AEE34A4C6}" srcOrd="0" destOrd="0" presId="urn:microsoft.com/office/officeart/2009/3/layout/RandomtoResultProcess"/>
    <dgm:cxn modelId="{77C129A3-4B99-724A-81AD-828D26AA89DB}" type="presParOf" srcId="{25FDD5D4-199D-1B49-9EC9-6BFB55608838}" destId="{502CAB4C-0BCF-3E48-8FA9-D69070A5C2E7}" srcOrd="1" destOrd="0" presId="urn:microsoft.com/office/officeart/2009/3/layout/RandomtoResultProcess"/>
    <dgm:cxn modelId="{718F4D30-90CF-A644-BF5D-0EB834A2425E}" type="presParOf" srcId="{1BB08115-1F92-1448-8EDD-435CC559FE87}" destId="{F1C181A2-4D94-1441-95C7-A36683DBCF62}" srcOrd="2" destOrd="0" presId="urn:microsoft.com/office/officeart/2009/3/layout/RandomtoResultProcess"/>
    <dgm:cxn modelId="{4D9FB21A-811A-F946-A68E-6E7D86EA6ACB}" type="presParOf" srcId="{1BB08115-1F92-1448-8EDD-435CC559FE87}" destId="{3AD24A4A-8ED7-9647-ADA8-9182BC0B5BBA}" srcOrd="3" destOrd="0" presId="urn:microsoft.com/office/officeart/2009/3/layout/RandomtoResultProcess"/>
    <dgm:cxn modelId="{3F138EFB-8E2A-4C47-9029-71F8BAC6863D}" type="presParOf" srcId="{3AD24A4A-8ED7-9647-ADA8-9182BC0B5BBA}" destId="{B5126235-DC9B-8D42-B43C-5A755121F500}" srcOrd="0" destOrd="0" presId="urn:microsoft.com/office/officeart/2009/3/layout/RandomtoResultProcess"/>
    <dgm:cxn modelId="{35C0BF8A-D70B-A941-8A61-00B3EC061688}" type="presParOf" srcId="{3AD24A4A-8ED7-9647-ADA8-9182BC0B5BBA}" destId="{6F57BE1C-7EAF-2344-852B-82FD535F90D1}" srcOrd="1" destOrd="0" presId="urn:microsoft.com/office/officeart/2009/3/layout/RandomtoResultProcess"/>
    <dgm:cxn modelId="{586D7472-A784-5741-8680-900131B526B0}" type="presParOf" srcId="{1BB08115-1F92-1448-8EDD-435CC559FE87}" destId="{6674EBD9-363B-3540-B603-5EEC808615A5}" srcOrd="4" destOrd="0" presId="urn:microsoft.com/office/officeart/2009/3/layout/RandomtoResultProcess"/>
    <dgm:cxn modelId="{CE5307ED-12FB-C64F-9511-E7D502DA2675}" type="presParOf" srcId="{6674EBD9-363B-3540-B603-5EEC808615A5}" destId="{5F91763C-20E9-4B42-9027-B337F4A8E35B}" srcOrd="0" destOrd="0" presId="urn:microsoft.com/office/officeart/2009/3/layout/RandomtoResultProcess"/>
    <dgm:cxn modelId="{175C67F6-2AC4-D841-B454-AEF295D2F436}" type="presParOf" srcId="{6674EBD9-363B-3540-B603-5EEC808615A5}" destId="{6E71BE73-8214-2D4A-A17B-836EFFFE532C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BE463D-3BB6-474C-A5E6-2CF160BCAA43}" type="doc">
      <dgm:prSet loTypeId="urn:microsoft.com/office/officeart/2009/3/layout/RandomtoResultProcess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hu-HU"/>
        </a:p>
      </dgm:t>
    </dgm:pt>
    <dgm:pt modelId="{DF8829DC-4115-5B4A-AADA-6F372C809FC4}">
      <dgm:prSet phldrT="[Szöveg]" custT="1"/>
      <dgm:spPr/>
      <dgm:t>
        <a:bodyPr/>
        <a:lstStyle/>
        <a:p>
          <a:r>
            <a:rPr lang="hu-HU" sz="1600" b="1"/>
            <a:t>A DCF 2017/1004/EU halászati adatgyűjtési keretrendszer</a:t>
          </a:r>
          <a:endParaRPr lang="hu-HU" sz="1600" dirty="0"/>
        </a:p>
      </dgm:t>
    </dgm:pt>
    <dgm:pt modelId="{323FF9EE-49E8-C149-B8B1-2EA18BC00CBE}" type="parTrans" cxnId="{F3E5C07D-5EE2-4E4F-AF73-5B935A608519}">
      <dgm:prSet/>
      <dgm:spPr/>
      <dgm:t>
        <a:bodyPr/>
        <a:lstStyle/>
        <a:p>
          <a:endParaRPr lang="hu-HU"/>
        </a:p>
      </dgm:t>
    </dgm:pt>
    <dgm:pt modelId="{268BA69D-1CFD-5541-BEF2-037C5561990F}" type="sibTrans" cxnId="{F3E5C07D-5EE2-4E4F-AF73-5B935A608519}">
      <dgm:prSet/>
      <dgm:spPr/>
      <dgm:t>
        <a:bodyPr/>
        <a:lstStyle/>
        <a:p>
          <a:endParaRPr lang="hu-HU"/>
        </a:p>
      </dgm:t>
    </dgm:pt>
    <dgm:pt modelId="{D0804C6A-9211-0640-BB89-30EAF1834EE8}">
      <dgm:prSet phldrT="[Szöveg]" custT="1"/>
      <dgm:spPr/>
      <dgm:t>
        <a:bodyPr/>
        <a:lstStyle/>
        <a:p>
          <a:r>
            <a:rPr lang="hu-HU" sz="1400" b="0" i="1"/>
            <a:t>az EUMAP 2021/1167/EU és 2021/1168/EU szabályokat állapít meg a halászati ágazatra vonatkozó </a:t>
          </a:r>
          <a:r>
            <a:rPr lang="hu-HU" sz="1400" b="1" i="1"/>
            <a:t>biológiai, környezeti, műszaki, társadalmi-gazdasági adatok </a:t>
          </a:r>
          <a:r>
            <a:rPr lang="hu-HU" sz="1400" b="0" i="1"/>
            <a:t>gyűjtésére, kezelésére és felhasználására. </a:t>
          </a:r>
          <a:endParaRPr lang="hu-HU" sz="1400" b="0" i="1" dirty="0"/>
        </a:p>
      </dgm:t>
    </dgm:pt>
    <dgm:pt modelId="{C343677D-A6A3-1641-AFFA-3D06E019E55C}" type="parTrans" cxnId="{C72FC1E4-BEC9-114B-BD40-71CAF253F42A}">
      <dgm:prSet/>
      <dgm:spPr/>
      <dgm:t>
        <a:bodyPr/>
        <a:lstStyle/>
        <a:p>
          <a:endParaRPr lang="hu-HU"/>
        </a:p>
      </dgm:t>
    </dgm:pt>
    <dgm:pt modelId="{6192C105-AB6B-614F-917F-087306FBDCD8}" type="sibTrans" cxnId="{C72FC1E4-BEC9-114B-BD40-71CAF253F42A}">
      <dgm:prSet/>
      <dgm:spPr/>
      <dgm:t>
        <a:bodyPr/>
        <a:lstStyle/>
        <a:p>
          <a:endParaRPr lang="hu-HU"/>
        </a:p>
      </dgm:t>
    </dgm:pt>
    <dgm:pt modelId="{8A0D019A-20EA-E942-ABEC-6F3572670802}">
      <dgm:prSet phldrT="[Szöveg]" custT="1"/>
      <dgm:spPr/>
      <dgm:t>
        <a:bodyPr/>
        <a:lstStyle/>
        <a:p>
          <a:r>
            <a:rPr lang="hu-HU" sz="2000" b="1"/>
            <a:t>DCF (önkéntes) </a:t>
          </a:r>
          <a:endParaRPr lang="hu-HU" sz="2000" b="1" dirty="0"/>
        </a:p>
      </dgm:t>
    </dgm:pt>
    <dgm:pt modelId="{EAB926DA-401A-3F41-BFB1-78570030D39D}" type="parTrans" cxnId="{7A187079-0B9E-7143-9E49-23B3CC59471F}">
      <dgm:prSet/>
      <dgm:spPr/>
      <dgm:t>
        <a:bodyPr/>
        <a:lstStyle/>
        <a:p>
          <a:endParaRPr lang="hu-HU"/>
        </a:p>
      </dgm:t>
    </dgm:pt>
    <dgm:pt modelId="{77E04464-704C-3444-A6C5-165157C47BE6}" type="sibTrans" cxnId="{7A187079-0B9E-7143-9E49-23B3CC59471F}">
      <dgm:prSet/>
      <dgm:spPr/>
      <dgm:t>
        <a:bodyPr/>
        <a:lstStyle/>
        <a:p>
          <a:endParaRPr lang="hu-HU"/>
        </a:p>
      </dgm:t>
    </dgm:pt>
    <dgm:pt modelId="{1BB08115-1F92-1448-8EDD-435CC559FE87}" type="pres">
      <dgm:prSet presAssocID="{82BE463D-3BB6-474C-A5E6-2CF160BCAA43}" presName="Name0" presStyleCnt="0">
        <dgm:presLayoutVars>
          <dgm:dir/>
          <dgm:animOne val="branch"/>
          <dgm:animLvl val="lvl"/>
        </dgm:presLayoutVars>
      </dgm:prSet>
      <dgm:spPr/>
    </dgm:pt>
    <dgm:pt modelId="{CDBE7235-733E-8248-8B2E-D9D3F1A86F30}" type="pres">
      <dgm:prSet presAssocID="{DF8829DC-4115-5B4A-AADA-6F372C809FC4}" presName="chaos" presStyleCnt="0"/>
      <dgm:spPr/>
    </dgm:pt>
    <dgm:pt modelId="{9AAFA7C2-03A1-C341-A781-168275703D1C}" type="pres">
      <dgm:prSet presAssocID="{DF8829DC-4115-5B4A-AADA-6F372C809FC4}" presName="parTx1" presStyleLbl="revTx" presStyleIdx="0" presStyleCnt="2"/>
      <dgm:spPr/>
    </dgm:pt>
    <dgm:pt modelId="{1A06B4A6-5E89-2540-A11B-A55CB64784DA}" type="pres">
      <dgm:prSet presAssocID="{DF8829DC-4115-5B4A-AADA-6F372C809FC4}" presName="desTx1" presStyleLbl="revTx" presStyleIdx="1" presStyleCnt="2" custScaleX="129643" custLinFactX="-22593" custLinFactY="-31009" custLinFactNeighborX="-100000" custLinFactNeighborY="-100000">
        <dgm:presLayoutVars>
          <dgm:bulletEnabled val="1"/>
        </dgm:presLayoutVars>
      </dgm:prSet>
      <dgm:spPr/>
    </dgm:pt>
    <dgm:pt modelId="{B1865C95-5D5E-3A4B-9F2D-9731B190B5E7}" type="pres">
      <dgm:prSet presAssocID="{DF8829DC-4115-5B4A-AADA-6F372C809FC4}" presName="c1" presStyleLbl="node1" presStyleIdx="0" presStyleCnt="19"/>
      <dgm:spPr/>
    </dgm:pt>
    <dgm:pt modelId="{9DBDF2EB-7718-3144-9EB4-058CC66935DB}" type="pres">
      <dgm:prSet presAssocID="{DF8829DC-4115-5B4A-AADA-6F372C809FC4}" presName="c2" presStyleLbl="node1" presStyleIdx="1" presStyleCnt="19"/>
      <dgm:spPr/>
    </dgm:pt>
    <dgm:pt modelId="{6D104B38-1224-6A4A-BAF2-19A24191F0CF}" type="pres">
      <dgm:prSet presAssocID="{DF8829DC-4115-5B4A-AADA-6F372C809FC4}" presName="c3" presStyleLbl="node1" presStyleIdx="2" presStyleCnt="19"/>
      <dgm:spPr/>
    </dgm:pt>
    <dgm:pt modelId="{229F59D8-76C0-9B49-ADE6-8250C809F34E}" type="pres">
      <dgm:prSet presAssocID="{DF8829DC-4115-5B4A-AADA-6F372C809FC4}" presName="c4" presStyleLbl="node1" presStyleIdx="3" presStyleCnt="19"/>
      <dgm:spPr/>
    </dgm:pt>
    <dgm:pt modelId="{A6A4A1F6-3904-954A-A73A-1ADDE0325893}" type="pres">
      <dgm:prSet presAssocID="{DF8829DC-4115-5B4A-AADA-6F372C809FC4}" presName="c5" presStyleLbl="node1" presStyleIdx="4" presStyleCnt="19"/>
      <dgm:spPr/>
    </dgm:pt>
    <dgm:pt modelId="{EB049F99-C21D-BE48-A5E8-34BE1D11F8CA}" type="pres">
      <dgm:prSet presAssocID="{DF8829DC-4115-5B4A-AADA-6F372C809FC4}" presName="c6" presStyleLbl="node1" presStyleIdx="5" presStyleCnt="19"/>
      <dgm:spPr/>
    </dgm:pt>
    <dgm:pt modelId="{C51F075A-7F16-0B49-A4E5-E4276B65EC06}" type="pres">
      <dgm:prSet presAssocID="{DF8829DC-4115-5B4A-AADA-6F372C809FC4}" presName="c7" presStyleLbl="node1" presStyleIdx="6" presStyleCnt="19"/>
      <dgm:spPr/>
    </dgm:pt>
    <dgm:pt modelId="{F830268A-466E-0F4A-A561-3CB48EE4A612}" type="pres">
      <dgm:prSet presAssocID="{DF8829DC-4115-5B4A-AADA-6F372C809FC4}" presName="c8" presStyleLbl="node1" presStyleIdx="7" presStyleCnt="19"/>
      <dgm:spPr/>
    </dgm:pt>
    <dgm:pt modelId="{0FF14C8B-AFDA-A64C-8D89-C68EF47D14DC}" type="pres">
      <dgm:prSet presAssocID="{DF8829DC-4115-5B4A-AADA-6F372C809FC4}" presName="c9" presStyleLbl="node1" presStyleIdx="8" presStyleCnt="19"/>
      <dgm:spPr/>
    </dgm:pt>
    <dgm:pt modelId="{8DBFF5E9-C671-B147-AA36-5D6A403D0AD9}" type="pres">
      <dgm:prSet presAssocID="{DF8829DC-4115-5B4A-AADA-6F372C809FC4}" presName="c10" presStyleLbl="node1" presStyleIdx="9" presStyleCnt="19"/>
      <dgm:spPr/>
    </dgm:pt>
    <dgm:pt modelId="{87F16DB6-3AE6-2449-A11F-C9DAD5C090BA}" type="pres">
      <dgm:prSet presAssocID="{DF8829DC-4115-5B4A-AADA-6F372C809FC4}" presName="c11" presStyleLbl="node1" presStyleIdx="10" presStyleCnt="19"/>
      <dgm:spPr/>
    </dgm:pt>
    <dgm:pt modelId="{5BFDFAFC-5718-D343-B126-B52D27975024}" type="pres">
      <dgm:prSet presAssocID="{DF8829DC-4115-5B4A-AADA-6F372C809FC4}" presName="c12" presStyleLbl="node1" presStyleIdx="11" presStyleCnt="19"/>
      <dgm:spPr/>
    </dgm:pt>
    <dgm:pt modelId="{62B1E3C9-DF5F-6142-9664-4724582DCBEA}" type="pres">
      <dgm:prSet presAssocID="{DF8829DC-4115-5B4A-AADA-6F372C809FC4}" presName="c13" presStyleLbl="node1" presStyleIdx="12" presStyleCnt="19"/>
      <dgm:spPr/>
    </dgm:pt>
    <dgm:pt modelId="{C5617C06-607D-584D-909E-A22725A4F167}" type="pres">
      <dgm:prSet presAssocID="{DF8829DC-4115-5B4A-AADA-6F372C809FC4}" presName="c14" presStyleLbl="node1" presStyleIdx="13" presStyleCnt="19"/>
      <dgm:spPr/>
    </dgm:pt>
    <dgm:pt modelId="{EA856BD1-A8D0-9246-B60E-DFD557AA1862}" type="pres">
      <dgm:prSet presAssocID="{DF8829DC-4115-5B4A-AADA-6F372C809FC4}" presName="c15" presStyleLbl="node1" presStyleIdx="14" presStyleCnt="19"/>
      <dgm:spPr/>
    </dgm:pt>
    <dgm:pt modelId="{1C0A03E0-A239-3342-9CBA-19BD6D4C8372}" type="pres">
      <dgm:prSet presAssocID="{DF8829DC-4115-5B4A-AADA-6F372C809FC4}" presName="c16" presStyleLbl="node1" presStyleIdx="15" presStyleCnt="19"/>
      <dgm:spPr/>
    </dgm:pt>
    <dgm:pt modelId="{F79A80F1-03F7-7341-AF53-514D14DA8223}" type="pres">
      <dgm:prSet presAssocID="{DF8829DC-4115-5B4A-AADA-6F372C809FC4}" presName="c17" presStyleLbl="node1" presStyleIdx="16" presStyleCnt="19"/>
      <dgm:spPr/>
    </dgm:pt>
    <dgm:pt modelId="{BA903E10-A4C1-9649-9854-8259A7DAC10E}" type="pres">
      <dgm:prSet presAssocID="{DF8829DC-4115-5B4A-AADA-6F372C809FC4}" presName="c18" presStyleLbl="node1" presStyleIdx="17" presStyleCnt="19"/>
      <dgm:spPr/>
    </dgm:pt>
    <dgm:pt modelId="{25FDD5D4-199D-1B49-9EC9-6BFB55608838}" type="pres">
      <dgm:prSet presAssocID="{268BA69D-1CFD-5541-BEF2-037C5561990F}" presName="chevronComposite1" presStyleCnt="0"/>
      <dgm:spPr/>
    </dgm:pt>
    <dgm:pt modelId="{C61E54DA-942A-BF47-9C76-805AEE34A4C6}" type="pres">
      <dgm:prSet presAssocID="{268BA69D-1CFD-5541-BEF2-037C5561990F}" presName="chevron1" presStyleLbl="sibTrans2D1" presStyleIdx="0" presStyleCnt="2"/>
      <dgm:spPr/>
    </dgm:pt>
    <dgm:pt modelId="{502CAB4C-0BCF-3E48-8FA9-D69070A5C2E7}" type="pres">
      <dgm:prSet presAssocID="{268BA69D-1CFD-5541-BEF2-037C5561990F}" presName="spChevron1" presStyleCnt="0"/>
      <dgm:spPr/>
    </dgm:pt>
    <dgm:pt modelId="{F1C181A2-4D94-1441-95C7-A36683DBCF62}" type="pres">
      <dgm:prSet presAssocID="{268BA69D-1CFD-5541-BEF2-037C5561990F}" presName="overlap" presStyleCnt="0"/>
      <dgm:spPr/>
    </dgm:pt>
    <dgm:pt modelId="{3AD24A4A-8ED7-9647-ADA8-9182BC0B5BBA}" type="pres">
      <dgm:prSet presAssocID="{268BA69D-1CFD-5541-BEF2-037C5561990F}" presName="chevronComposite2" presStyleCnt="0"/>
      <dgm:spPr/>
    </dgm:pt>
    <dgm:pt modelId="{B5126235-DC9B-8D42-B43C-5A755121F500}" type="pres">
      <dgm:prSet presAssocID="{268BA69D-1CFD-5541-BEF2-037C5561990F}" presName="chevron2" presStyleLbl="sibTrans2D1" presStyleIdx="1" presStyleCnt="2"/>
      <dgm:spPr/>
    </dgm:pt>
    <dgm:pt modelId="{6F57BE1C-7EAF-2344-852B-82FD535F90D1}" type="pres">
      <dgm:prSet presAssocID="{268BA69D-1CFD-5541-BEF2-037C5561990F}" presName="spChevron2" presStyleCnt="0"/>
      <dgm:spPr/>
    </dgm:pt>
    <dgm:pt modelId="{6674EBD9-363B-3540-B603-5EEC808615A5}" type="pres">
      <dgm:prSet presAssocID="{8A0D019A-20EA-E942-ABEC-6F3572670802}" presName="last" presStyleCnt="0"/>
      <dgm:spPr/>
    </dgm:pt>
    <dgm:pt modelId="{5F91763C-20E9-4B42-9027-B337F4A8E35B}" type="pres">
      <dgm:prSet presAssocID="{8A0D019A-20EA-E942-ABEC-6F3572670802}" presName="circleTx" presStyleLbl="node1" presStyleIdx="18" presStyleCnt="19"/>
      <dgm:spPr/>
    </dgm:pt>
    <dgm:pt modelId="{6E71BE73-8214-2D4A-A17B-836EFFFE532C}" type="pres">
      <dgm:prSet presAssocID="{8A0D019A-20EA-E942-ABEC-6F3572670802}" presName="spN" presStyleCnt="0"/>
      <dgm:spPr/>
    </dgm:pt>
  </dgm:ptLst>
  <dgm:cxnLst>
    <dgm:cxn modelId="{1F1D276D-B69D-AA41-9D74-38A905F41FCE}" type="presOf" srcId="{8A0D019A-20EA-E942-ABEC-6F3572670802}" destId="{5F91763C-20E9-4B42-9027-B337F4A8E35B}" srcOrd="0" destOrd="0" presId="urn:microsoft.com/office/officeart/2009/3/layout/RandomtoResultProcess"/>
    <dgm:cxn modelId="{7A187079-0B9E-7143-9E49-23B3CC59471F}" srcId="{82BE463D-3BB6-474C-A5E6-2CF160BCAA43}" destId="{8A0D019A-20EA-E942-ABEC-6F3572670802}" srcOrd="1" destOrd="0" parTransId="{EAB926DA-401A-3F41-BFB1-78570030D39D}" sibTransId="{77E04464-704C-3444-A6C5-165157C47BE6}"/>
    <dgm:cxn modelId="{F3E5C07D-5EE2-4E4F-AF73-5B935A608519}" srcId="{82BE463D-3BB6-474C-A5E6-2CF160BCAA43}" destId="{DF8829DC-4115-5B4A-AADA-6F372C809FC4}" srcOrd="0" destOrd="0" parTransId="{323FF9EE-49E8-C149-B8B1-2EA18BC00CBE}" sibTransId="{268BA69D-1CFD-5541-BEF2-037C5561990F}"/>
    <dgm:cxn modelId="{3F75DAC5-D416-E245-89E8-9F509EDF75BA}" type="presOf" srcId="{82BE463D-3BB6-474C-A5E6-2CF160BCAA43}" destId="{1BB08115-1F92-1448-8EDD-435CC559FE87}" srcOrd="0" destOrd="0" presId="urn:microsoft.com/office/officeart/2009/3/layout/RandomtoResultProcess"/>
    <dgm:cxn modelId="{7A5FFCD6-343C-1F46-8137-A3ECC9497D15}" type="presOf" srcId="{D0804C6A-9211-0640-BB89-30EAF1834EE8}" destId="{1A06B4A6-5E89-2540-A11B-A55CB64784DA}" srcOrd="0" destOrd="0" presId="urn:microsoft.com/office/officeart/2009/3/layout/RandomtoResultProcess"/>
    <dgm:cxn modelId="{6A4940DB-B6B1-874A-AAC6-4DEE091A1BEE}" type="presOf" srcId="{DF8829DC-4115-5B4A-AADA-6F372C809FC4}" destId="{9AAFA7C2-03A1-C341-A781-168275703D1C}" srcOrd="0" destOrd="0" presId="urn:microsoft.com/office/officeart/2009/3/layout/RandomtoResultProcess"/>
    <dgm:cxn modelId="{C72FC1E4-BEC9-114B-BD40-71CAF253F42A}" srcId="{DF8829DC-4115-5B4A-AADA-6F372C809FC4}" destId="{D0804C6A-9211-0640-BB89-30EAF1834EE8}" srcOrd="0" destOrd="0" parTransId="{C343677D-A6A3-1641-AFFA-3D06E019E55C}" sibTransId="{6192C105-AB6B-614F-917F-087306FBDCD8}"/>
    <dgm:cxn modelId="{0EEDDF6C-9717-784B-9C39-47678DA922F2}" type="presParOf" srcId="{1BB08115-1F92-1448-8EDD-435CC559FE87}" destId="{CDBE7235-733E-8248-8B2E-D9D3F1A86F30}" srcOrd="0" destOrd="0" presId="urn:microsoft.com/office/officeart/2009/3/layout/RandomtoResultProcess"/>
    <dgm:cxn modelId="{E08F39C7-A764-E14A-9080-1E8580A42059}" type="presParOf" srcId="{CDBE7235-733E-8248-8B2E-D9D3F1A86F30}" destId="{9AAFA7C2-03A1-C341-A781-168275703D1C}" srcOrd="0" destOrd="0" presId="urn:microsoft.com/office/officeart/2009/3/layout/RandomtoResultProcess"/>
    <dgm:cxn modelId="{6E228B83-5055-C345-BAAC-AFF1D69CB204}" type="presParOf" srcId="{CDBE7235-733E-8248-8B2E-D9D3F1A86F30}" destId="{1A06B4A6-5E89-2540-A11B-A55CB64784DA}" srcOrd="1" destOrd="0" presId="urn:microsoft.com/office/officeart/2009/3/layout/RandomtoResultProcess"/>
    <dgm:cxn modelId="{3BCB83F3-B244-2E4B-8659-9D6540E44099}" type="presParOf" srcId="{CDBE7235-733E-8248-8B2E-D9D3F1A86F30}" destId="{B1865C95-5D5E-3A4B-9F2D-9731B190B5E7}" srcOrd="2" destOrd="0" presId="urn:microsoft.com/office/officeart/2009/3/layout/RandomtoResultProcess"/>
    <dgm:cxn modelId="{B00F1C9D-2843-A544-9FB8-E77BED0C38D6}" type="presParOf" srcId="{CDBE7235-733E-8248-8B2E-D9D3F1A86F30}" destId="{9DBDF2EB-7718-3144-9EB4-058CC66935DB}" srcOrd="3" destOrd="0" presId="urn:microsoft.com/office/officeart/2009/3/layout/RandomtoResultProcess"/>
    <dgm:cxn modelId="{8C331142-C657-0548-BD13-1040EDBA8CEC}" type="presParOf" srcId="{CDBE7235-733E-8248-8B2E-D9D3F1A86F30}" destId="{6D104B38-1224-6A4A-BAF2-19A24191F0CF}" srcOrd="4" destOrd="0" presId="urn:microsoft.com/office/officeart/2009/3/layout/RandomtoResultProcess"/>
    <dgm:cxn modelId="{DAD3593A-AA2B-CB42-9A14-589178E98C10}" type="presParOf" srcId="{CDBE7235-733E-8248-8B2E-D9D3F1A86F30}" destId="{229F59D8-76C0-9B49-ADE6-8250C809F34E}" srcOrd="5" destOrd="0" presId="urn:microsoft.com/office/officeart/2009/3/layout/RandomtoResultProcess"/>
    <dgm:cxn modelId="{9D3B396F-EDDC-E24C-A3AE-AB0B9AE32E4E}" type="presParOf" srcId="{CDBE7235-733E-8248-8B2E-D9D3F1A86F30}" destId="{A6A4A1F6-3904-954A-A73A-1ADDE0325893}" srcOrd="6" destOrd="0" presId="urn:microsoft.com/office/officeart/2009/3/layout/RandomtoResultProcess"/>
    <dgm:cxn modelId="{4C0B06B1-797F-F54A-B7A3-6577D5391471}" type="presParOf" srcId="{CDBE7235-733E-8248-8B2E-D9D3F1A86F30}" destId="{EB049F99-C21D-BE48-A5E8-34BE1D11F8CA}" srcOrd="7" destOrd="0" presId="urn:microsoft.com/office/officeart/2009/3/layout/RandomtoResultProcess"/>
    <dgm:cxn modelId="{77D8DD92-A30C-EB44-A215-8048DAAAB440}" type="presParOf" srcId="{CDBE7235-733E-8248-8B2E-D9D3F1A86F30}" destId="{C51F075A-7F16-0B49-A4E5-E4276B65EC06}" srcOrd="8" destOrd="0" presId="urn:microsoft.com/office/officeart/2009/3/layout/RandomtoResultProcess"/>
    <dgm:cxn modelId="{94006AF5-D99D-E34C-9681-A9FF8B0FE3C8}" type="presParOf" srcId="{CDBE7235-733E-8248-8B2E-D9D3F1A86F30}" destId="{F830268A-466E-0F4A-A561-3CB48EE4A612}" srcOrd="9" destOrd="0" presId="urn:microsoft.com/office/officeart/2009/3/layout/RandomtoResultProcess"/>
    <dgm:cxn modelId="{41D97C3C-FE8F-BE45-9ACF-3C387D1D1F3A}" type="presParOf" srcId="{CDBE7235-733E-8248-8B2E-D9D3F1A86F30}" destId="{0FF14C8B-AFDA-A64C-8D89-C68EF47D14DC}" srcOrd="10" destOrd="0" presId="urn:microsoft.com/office/officeart/2009/3/layout/RandomtoResultProcess"/>
    <dgm:cxn modelId="{CBB0284E-BE36-2349-8CF4-B0E801F12662}" type="presParOf" srcId="{CDBE7235-733E-8248-8B2E-D9D3F1A86F30}" destId="{8DBFF5E9-C671-B147-AA36-5D6A403D0AD9}" srcOrd="11" destOrd="0" presId="urn:microsoft.com/office/officeart/2009/3/layout/RandomtoResultProcess"/>
    <dgm:cxn modelId="{A5488622-6883-8948-B034-D212FC93CEDB}" type="presParOf" srcId="{CDBE7235-733E-8248-8B2E-D9D3F1A86F30}" destId="{87F16DB6-3AE6-2449-A11F-C9DAD5C090BA}" srcOrd="12" destOrd="0" presId="urn:microsoft.com/office/officeart/2009/3/layout/RandomtoResultProcess"/>
    <dgm:cxn modelId="{AE3610B2-8865-3044-A6A3-442CE8893717}" type="presParOf" srcId="{CDBE7235-733E-8248-8B2E-D9D3F1A86F30}" destId="{5BFDFAFC-5718-D343-B126-B52D27975024}" srcOrd="13" destOrd="0" presId="urn:microsoft.com/office/officeart/2009/3/layout/RandomtoResultProcess"/>
    <dgm:cxn modelId="{36DA6DC0-4D21-5D47-AC3F-F106CCD3CD2A}" type="presParOf" srcId="{CDBE7235-733E-8248-8B2E-D9D3F1A86F30}" destId="{62B1E3C9-DF5F-6142-9664-4724582DCBEA}" srcOrd="14" destOrd="0" presId="urn:microsoft.com/office/officeart/2009/3/layout/RandomtoResultProcess"/>
    <dgm:cxn modelId="{664C5B13-6FCD-1445-9DB0-372E1A15A1F5}" type="presParOf" srcId="{CDBE7235-733E-8248-8B2E-D9D3F1A86F30}" destId="{C5617C06-607D-584D-909E-A22725A4F167}" srcOrd="15" destOrd="0" presId="urn:microsoft.com/office/officeart/2009/3/layout/RandomtoResultProcess"/>
    <dgm:cxn modelId="{41F7D8B1-0F12-F344-9370-81CA94BCBCAC}" type="presParOf" srcId="{CDBE7235-733E-8248-8B2E-D9D3F1A86F30}" destId="{EA856BD1-A8D0-9246-B60E-DFD557AA1862}" srcOrd="16" destOrd="0" presId="urn:microsoft.com/office/officeart/2009/3/layout/RandomtoResultProcess"/>
    <dgm:cxn modelId="{BDA6BFF1-C4AA-AD4A-BDE6-6DACF99AADEB}" type="presParOf" srcId="{CDBE7235-733E-8248-8B2E-D9D3F1A86F30}" destId="{1C0A03E0-A239-3342-9CBA-19BD6D4C8372}" srcOrd="17" destOrd="0" presId="urn:microsoft.com/office/officeart/2009/3/layout/RandomtoResultProcess"/>
    <dgm:cxn modelId="{C22BE574-465A-8A47-9FE9-89B86DBC6BD7}" type="presParOf" srcId="{CDBE7235-733E-8248-8B2E-D9D3F1A86F30}" destId="{F79A80F1-03F7-7341-AF53-514D14DA8223}" srcOrd="18" destOrd="0" presId="urn:microsoft.com/office/officeart/2009/3/layout/RandomtoResultProcess"/>
    <dgm:cxn modelId="{0AD49088-3DB5-6A40-956C-0356069FDF4D}" type="presParOf" srcId="{CDBE7235-733E-8248-8B2E-D9D3F1A86F30}" destId="{BA903E10-A4C1-9649-9854-8259A7DAC10E}" srcOrd="19" destOrd="0" presId="urn:microsoft.com/office/officeart/2009/3/layout/RandomtoResultProcess"/>
    <dgm:cxn modelId="{FFD359AE-7018-1C43-AF94-31B0B52552D9}" type="presParOf" srcId="{1BB08115-1F92-1448-8EDD-435CC559FE87}" destId="{25FDD5D4-199D-1B49-9EC9-6BFB55608838}" srcOrd="1" destOrd="0" presId="urn:microsoft.com/office/officeart/2009/3/layout/RandomtoResultProcess"/>
    <dgm:cxn modelId="{D8B15CCA-E3F7-2542-91EF-B600B3405EAA}" type="presParOf" srcId="{25FDD5D4-199D-1B49-9EC9-6BFB55608838}" destId="{C61E54DA-942A-BF47-9C76-805AEE34A4C6}" srcOrd="0" destOrd="0" presId="urn:microsoft.com/office/officeart/2009/3/layout/RandomtoResultProcess"/>
    <dgm:cxn modelId="{77C129A3-4B99-724A-81AD-828D26AA89DB}" type="presParOf" srcId="{25FDD5D4-199D-1B49-9EC9-6BFB55608838}" destId="{502CAB4C-0BCF-3E48-8FA9-D69070A5C2E7}" srcOrd="1" destOrd="0" presId="urn:microsoft.com/office/officeart/2009/3/layout/RandomtoResultProcess"/>
    <dgm:cxn modelId="{718F4D30-90CF-A644-BF5D-0EB834A2425E}" type="presParOf" srcId="{1BB08115-1F92-1448-8EDD-435CC559FE87}" destId="{F1C181A2-4D94-1441-95C7-A36683DBCF62}" srcOrd="2" destOrd="0" presId="urn:microsoft.com/office/officeart/2009/3/layout/RandomtoResultProcess"/>
    <dgm:cxn modelId="{4D9FB21A-811A-F946-A68E-6E7D86EA6ACB}" type="presParOf" srcId="{1BB08115-1F92-1448-8EDD-435CC559FE87}" destId="{3AD24A4A-8ED7-9647-ADA8-9182BC0B5BBA}" srcOrd="3" destOrd="0" presId="urn:microsoft.com/office/officeart/2009/3/layout/RandomtoResultProcess"/>
    <dgm:cxn modelId="{3F138EFB-8E2A-4C47-9029-71F8BAC6863D}" type="presParOf" srcId="{3AD24A4A-8ED7-9647-ADA8-9182BC0B5BBA}" destId="{B5126235-DC9B-8D42-B43C-5A755121F500}" srcOrd="0" destOrd="0" presId="urn:microsoft.com/office/officeart/2009/3/layout/RandomtoResultProcess"/>
    <dgm:cxn modelId="{35C0BF8A-D70B-A941-8A61-00B3EC061688}" type="presParOf" srcId="{3AD24A4A-8ED7-9647-ADA8-9182BC0B5BBA}" destId="{6F57BE1C-7EAF-2344-852B-82FD535F90D1}" srcOrd="1" destOrd="0" presId="urn:microsoft.com/office/officeart/2009/3/layout/RandomtoResultProcess"/>
    <dgm:cxn modelId="{586D7472-A784-5741-8680-900131B526B0}" type="presParOf" srcId="{1BB08115-1F92-1448-8EDD-435CC559FE87}" destId="{6674EBD9-363B-3540-B603-5EEC808615A5}" srcOrd="4" destOrd="0" presId="urn:microsoft.com/office/officeart/2009/3/layout/RandomtoResultProcess"/>
    <dgm:cxn modelId="{CE5307ED-12FB-C64F-9511-E7D502DA2675}" type="presParOf" srcId="{6674EBD9-363B-3540-B603-5EEC808615A5}" destId="{5F91763C-20E9-4B42-9027-B337F4A8E35B}" srcOrd="0" destOrd="0" presId="urn:microsoft.com/office/officeart/2009/3/layout/RandomtoResultProcess"/>
    <dgm:cxn modelId="{175C67F6-2AC4-D841-B454-AEF295D2F436}" type="presParOf" srcId="{6674EBD9-363B-3540-B603-5EEC808615A5}" destId="{6E71BE73-8214-2D4A-A17B-836EFFFE532C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893DDB-42E0-9542-8CD6-71BDA3FE4EFC}" type="doc">
      <dgm:prSet loTypeId="urn:microsoft.com/office/officeart/2005/8/layout/hList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4A67C046-80B3-6E41-A25C-8967F9CD862B}">
      <dgm:prSet phldrT="[Szöveg]" custT="1"/>
      <dgm:spPr/>
      <dgm:t>
        <a:bodyPr/>
        <a:lstStyle/>
        <a:p>
          <a:r>
            <a:rPr lang="hu-HU" sz="1600" dirty="0"/>
            <a:t>Reprezentatív halászati ágazati adatgyűjtés megszervezése</a:t>
          </a:r>
        </a:p>
        <a:p>
          <a:endParaRPr lang="hu-HU" sz="1600" dirty="0"/>
        </a:p>
      </dgm:t>
    </dgm:pt>
    <dgm:pt modelId="{38DB0117-E7B8-FB41-AE15-9C2F25D358D0}" type="parTrans" cxnId="{A867D0E6-B62D-3141-8AC6-31BAB494A6BD}">
      <dgm:prSet/>
      <dgm:spPr/>
      <dgm:t>
        <a:bodyPr/>
        <a:lstStyle/>
        <a:p>
          <a:endParaRPr lang="hu-HU"/>
        </a:p>
      </dgm:t>
    </dgm:pt>
    <dgm:pt modelId="{7DA51064-B712-9D44-A985-A50561CB8372}" type="sibTrans" cxnId="{A867D0E6-B62D-3141-8AC6-31BAB494A6BD}">
      <dgm:prSet/>
      <dgm:spPr/>
      <dgm:t>
        <a:bodyPr/>
        <a:lstStyle/>
        <a:p>
          <a:endParaRPr lang="hu-HU"/>
        </a:p>
      </dgm:t>
    </dgm:pt>
    <dgm:pt modelId="{356D6B17-9B49-EA48-9373-1E22FCE0415C}">
      <dgm:prSet phldrT="[Szöveg]" custT="1"/>
      <dgm:spPr/>
      <dgm:t>
        <a:bodyPr/>
        <a:lstStyle/>
        <a:p>
          <a:r>
            <a:rPr lang="hu-HU" sz="1600" dirty="0"/>
            <a:t>Termékpálya szintű adatgyűjtés megszervezése </a:t>
          </a:r>
        </a:p>
        <a:p>
          <a:endParaRPr lang="hu-HU" sz="1600" dirty="0"/>
        </a:p>
      </dgm:t>
    </dgm:pt>
    <dgm:pt modelId="{132A04E0-94E6-DB40-81FD-561F6642CB0E}" type="parTrans" cxnId="{C07C775E-1ABF-FA43-A725-6786495967BB}">
      <dgm:prSet/>
      <dgm:spPr/>
      <dgm:t>
        <a:bodyPr/>
        <a:lstStyle/>
        <a:p>
          <a:endParaRPr lang="hu-HU"/>
        </a:p>
      </dgm:t>
    </dgm:pt>
    <dgm:pt modelId="{69BD1434-E211-5445-B2F5-F35D384475EF}" type="sibTrans" cxnId="{C07C775E-1ABF-FA43-A725-6786495967BB}">
      <dgm:prSet/>
      <dgm:spPr/>
      <dgm:t>
        <a:bodyPr/>
        <a:lstStyle/>
        <a:p>
          <a:endParaRPr lang="hu-HU"/>
        </a:p>
      </dgm:t>
    </dgm:pt>
    <dgm:pt modelId="{37C29892-D546-A140-9CF3-E17CEB3F78E1}">
      <dgm:prSet phldrT="[Szöveg]" custT="1"/>
      <dgm:spPr/>
      <dgm:t>
        <a:bodyPr/>
        <a:lstStyle/>
        <a:p>
          <a:r>
            <a:rPr lang="hu-HU" sz="1600" dirty="0"/>
            <a:t>Online </a:t>
          </a:r>
          <a:r>
            <a:rPr lang="hu-HU" sz="1600" dirty="0" err="1"/>
            <a:t>banchmarking</a:t>
          </a:r>
          <a:r>
            <a:rPr lang="hu-HU" sz="1600" dirty="0"/>
            <a:t> eszköz kialakítása</a:t>
          </a:r>
        </a:p>
        <a:p>
          <a:endParaRPr lang="hu-HU" sz="1600" dirty="0"/>
        </a:p>
      </dgm:t>
    </dgm:pt>
    <dgm:pt modelId="{910AAC5A-CB2F-574D-A86E-DCE6C05FC650}" type="parTrans" cxnId="{FAC6EC56-02B2-2D4F-BAD6-5797A773D731}">
      <dgm:prSet/>
      <dgm:spPr/>
      <dgm:t>
        <a:bodyPr/>
        <a:lstStyle/>
        <a:p>
          <a:endParaRPr lang="hu-HU"/>
        </a:p>
      </dgm:t>
    </dgm:pt>
    <dgm:pt modelId="{B92B5C93-344B-1D45-A5D3-2B94E6C8E1E3}" type="sibTrans" cxnId="{FAC6EC56-02B2-2D4F-BAD6-5797A773D731}">
      <dgm:prSet/>
      <dgm:spPr/>
      <dgm:t>
        <a:bodyPr/>
        <a:lstStyle/>
        <a:p>
          <a:endParaRPr lang="hu-HU"/>
        </a:p>
      </dgm:t>
    </dgm:pt>
    <dgm:pt modelId="{614BFF61-239F-6048-AF59-516702AE6926}">
      <dgm:prSet phldrT="[Szöveg]" custT="1"/>
      <dgm:spPr/>
      <dgm:t>
        <a:bodyPr/>
        <a:lstStyle/>
        <a:p>
          <a:r>
            <a:rPr lang="hu-HU" sz="1600" dirty="0"/>
            <a:t>Szakmai rendezvények támogatása, felkarolása</a:t>
          </a:r>
        </a:p>
        <a:p>
          <a:endParaRPr lang="hu-HU" sz="1000" dirty="0"/>
        </a:p>
        <a:p>
          <a:endParaRPr lang="hu-HU" sz="1200" dirty="0"/>
        </a:p>
      </dgm:t>
    </dgm:pt>
    <dgm:pt modelId="{90FE5C00-C60F-C24A-8E5E-9C57A93F5BF9}" type="parTrans" cxnId="{7E8A9F94-C890-D74F-9439-0632D7184384}">
      <dgm:prSet/>
      <dgm:spPr/>
      <dgm:t>
        <a:bodyPr/>
        <a:lstStyle/>
        <a:p>
          <a:endParaRPr lang="hu-HU"/>
        </a:p>
      </dgm:t>
    </dgm:pt>
    <dgm:pt modelId="{CC0A2A42-A866-3640-B959-4F62BA3315B5}" type="sibTrans" cxnId="{7E8A9F94-C890-D74F-9439-0632D7184384}">
      <dgm:prSet/>
      <dgm:spPr/>
      <dgm:t>
        <a:bodyPr/>
        <a:lstStyle/>
        <a:p>
          <a:endParaRPr lang="hu-HU"/>
        </a:p>
      </dgm:t>
    </dgm:pt>
    <dgm:pt modelId="{2D1BDE0C-8B03-E148-9ED6-7928707B6D52}">
      <dgm:prSet phldrT="[Szöveg]" custT="1"/>
      <dgm:spPr/>
      <dgm:t>
        <a:bodyPr/>
        <a:lstStyle/>
        <a:p>
          <a:r>
            <a:rPr lang="hu-HU" sz="1600" dirty="0"/>
            <a:t>Rendszeres kiadványok a szakpolitika és termelők részére</a:t>
          </a:r>
        </a:p>
        <a:p>
          <a:endParaRPr lang="hu-HU" sz="1600" dirty="0"/>
        </a:p>
      </dgm:t>
    </dgm:pt>
    <dgm:pt modelId="{BA8AA7C1-798E-6747-8E0A-5BDE8DE244B9}" type="parTrans" cxnId="{9B97582A-6F07-D741-A234-C13182F939AD}">
      <dgm:prSet/>
      <dgm:spPr/>
      <dgm:t>
        <a:bodyPr/>
        <a:lstStyle/>
        <a:p>
          <a:endParaRPr lang="hu-HU"/>
        </a:p>
      </dgm:t>
    </dgm:pt>
    <dgm:pt modelId="{1DBEFB2D-912A-CC44-8DC2-0605715290EA}" type="sibTrans" cxnId="{9B97582A-6F07-D741-A234-C13182F939AD}">
      <dgm:prSet/>
      <dgm:spPr/>
      <dgm:t>
        <a:bodyPr/>
        <a:lstStyle/>
        <a:p>
          <a:endParaRPr lang="hu-HU"/>
        </a:p>
      </dgm:t>
    </dgm:pt>
    <dgm:pt modelId="{9DCDB09B-75B9-D34C-A3C9-9898630639CE}" type="pres">
      <dgm:prSet presAssocID="{55893DDB-42E0-9542-8CD6-71BDA3FE4EFC}" presName="Name0" presStyleCnt="0">
        <dgm:presLayoutVars>
          <dgm:dir/>
          <dgm:resizeHandles val="exact"/>
        </dgm:presLayoutVars>
      </dgm:prSet>
      <dgm:spPr/>
    </dgm:pt>
    <dgm:pt modelId="{989D3C6C-D9AB-3C4B-9423-418F988152A9}" type="pres">
      <dgm:prSet presAssocID="{4A67C046-80B3-6E41-A25C-8967F9CD862B}" presName="node" presStyleLbl="node1" presStyleIdx="0" presStyleCnt="5">
        <dgm:presLayoutVars>
          <dgm:bulletEnabled val="1"/>
        </dgm:presLayoutVars>
      </dgm:prSet>
      <dgm:spPr/>
    </dgm:pt>
    <dgm:pt modelId="{08315E48-1CB2-7249-8BEE-01EE0616D200}" type="pres">
      <dgm:prSet presAssocID="{7DA51064-B712-9D44-A985-A50561CB8372}" presName="sibTrans" presStyleCnt="0"/>
      <dgm:spPr/>
    </dgm:pt>
    <dgm:pt modelId="{F624F976-38FD-0043-9B53-082D3DFE96A1}" type="pres">
      <dgm:prSet presAssocID="{356D6B17-9B49-EA48-9373-1E22FCE0415C}" presName="node" presStyleLbl="node1" presStyleIdx="1" presStyleCnt="5">
        <dgm:presLayoutVars>
          <dgm:bulletEnabled val="1"/>
        </dgm:presLayoutVars>
      </dgm:prSet>
      <dgm:spPr/>
    </dgm:pt>
    <dgm:pt modelId="{DB7D9EB5-2CA5-4945-8FE2-B23770B48D36}" type="pres">
      <dgm:prSet presAssocID="{69BD1434-E211-5445-B2F5-F35D384475EF}" presName="sibTrans" presStyleCnt="0"/>
      <dgm:spPr/>
    </dgm:pt>
    <dgm:pt modelId="{0BBD1F3A-990A-934E-A2DD-39C4D3CBABEE}" type="pres">
      <dgm:prSet presAssocID="{37C29892-D546-A140-9CF3-E17CEB3F78E1}" presName="node" presStyleLbl="node1" presStyleIdx="2" presStyleCnt="5">
        <dgm:presLayoutVars>
          <dgm:bulletEnabled val="1"/>
        </dgm:presLayoutVars>
      </dgm:prSet>
      <dgm:spPr/>
    </dgm:pt>
    <dgm:pt modelId="{85D5242E-E54E-7E44-BA21-199331B8F311}" type="pres">
      <dgm:prSet presAssocID="{B92B5C93-344B-1D45-A5D3-2B94E6C8E1E3}" presName="sibTrans" presStyleCnt="0"/>
      <dgm:spPr/>
    </dgm:pt>
    <dgm:pt modelId="{D3EE1DE6-78B9-2C45-8947-17265719D16C}" type="pres">
      <dgm:prSet presAssocID="{2D1BDE0C-8B03-E148-9ED6-7928707B6D52}" presName="node" presStyleLbl="node1" presStyleIdx="3" presStyleCnt="5">
        <dgm:presLayoutVars>
          <dgm:bulletEnabled val="1"/>
        </dgm:presLayoutVars>
      </dgm:prSet>
      <dgm:spPr/>
    </dgm:pt>
    <dgm:pt modelId="{936DF1C6-0C06-844A-B617-B68835F50C2B}" type="pres">
      <dgm:prSet presAssocID="{1DBEFB2D-912A-CC44-8DC2-0605715290EA}" presName="sibTrans" presStyleCnt="0"/>
      <dgm:spPr/>
    </dgm:pt>
    <dgm:pt modelId="{A0FE3614-D5FF-A64B-9090-83B8E1CE2BB3}" type="pres">
      <dgm:prSet presAssocID="{614BFF61-239F-6048-AF59-516702AE6926}" presName="node" presStyleLbl="node1" presStyleIdx="4" presStyleCnt="5">
        <dgm:presLayoutVars>
          <dgm:bulletEnabled val="1"/>
        </dgm:presLayoutVars>
      </dgm:prSet>
      <dgm:spPr/>
    </dgm:pt>
  </dgm:ptLst>
  <dgm:cxnLst>
    <dgm:cxn modelId="{E3D6800C-AA3C-104C-AD02-F0FA621ED6FE}" type="presOf" srcId="{614BFF61-239F-6048-AF59-516702AE6926}" destId="{A0FE3614-D5FF-A64B-9090-83B8E1CE2BB3}" srcOrd="0" destOrd="0" presId="urn:microsoft.com/office/officeart/2005/8/layout/hList6"/>
    <dgm:cxn modelId="{08AA750E-6E37-2545-83F7-5273E04E1174}" type="presOf" srcId="{4A67C046-80B3-6E41-A25C-8967F9CD862B}" destId="{989D3C6C-D9AB-3C4B-9423-418F988152A9}" srcOrd="0" destOrd="0" presId="urn:microsoft.com/office/officeart/2005/8/layout/hList6"/>
    <dgm:cxn modelId="{9B97582A-6F07-D741-A234-C13182F939AD}" srcId="{55893DDB-42E0-9542-8CD6-71BDA3FE4EFC}" destId="{2D1BDE0C-8B03-E148-9ED6-7928707B6D52}" srcOrd="3" destOrd="0" parTransId="{BA8AA7C1-798E-6747-8E0A-5BDE8DE244B9}" sibTransId="{1DBEFB2D-912A-CC44-8DC2-0605715290EA}"/>
    <dgm:cxn modelId="{FAC6EC56-02B2-2D4F-BAD6-5797A773D731}" srcId="{55893DDB-42E0-9542-8CD6-71BDA3FE4EFC}" destId="{37C29892-D546-A140-9CF3-E17CEB3F78E1}" srcOrd="2" destOrd="0" parTransId="{910AAC5A-CB2F-574D-A86E-DCE6C05FC650}" sibTransId="{B92B5C93-344B-1D45-A5D3-2B94E6C8E1E3}"/>
    <dgm:cxn modelId="{C07C775E-1ABF-FA43-A725-6786495967BB}" srcId="{55893DDB-42E0-9542-8CD6-71BDA3FE4EFC}" destId="{356D6B17-9B49-EA48-9373-1E22FCE0415C}" srcOrd="1" destOrd="0" parTransId="{132A04E0-94E6-DB40-81FD-561F6642CB0E}" sibTransId="{69BD1434-E211-5445-B2F5-F35D384475EF}"/>
    <dgm:cxn modelId="{7E8A9F94-C890-D74F-9439-0632D7184384}" srcId="{55893DDB-42E0-9542-8CD6-71BDA3FE4EFC}" destId="{614BFF61-239F-6048-AF59-516702AE6926}" srcOrd="4" destOrd="0" parTransId="{90FE5C00-C60F-C24A-8E5E-9C57A93F5BF9}" sibTransId="{CC0A2A42-A866-3640-B959-4F62BA3315B5}"/>
    <dgm:cxn modelId="{C46107CC-DFB1-234B-9BE3-3F35465240F3}" type="presOf" srcId="{37C29892-D546-A140-9CF3-E17CEB3F78E1}" destId="{0BBD1F3A-990A-934E-A2DD-39C4D3CBABEE}" srcOrd="0" destOrd="0" presId="urn:microsoft.com/office/officeart/2005/8/layout/hList6"/>
    <dgm:cxn modelId="{8523C4E4-AA0F-5548-996C-AB79922D8642}" type="presOf" srcId="{356D6B17-9B49-EA48-9373-1E22FCE0415C}" destId="{F624F976-38FD-0043-9B53-082D3DFE96A1}" srcOrd="0" destOrd="0" presId="urn:microsoft.com/office/officeart/2005/8/layout/hList6"/>
    <dgm:cxn modelId="{A867D0E6-B62D-3141-8AC6-31BAB494A6BD}" srcId="{55893DDB-42E0-9542-8CD6-71BDA3FE4EFC}" destId="{4A67C046-80B3-6E41-A25C-8967F9CD862B}" srcOrd="0" destOrd="0" parTransId="{38DB0117-E7B8-FB41-AE15-9C2F25D358D0}" sibTransId="{7DA51064-B712-9D44-A985-A50561CB8372}"/>
    <dgm:cxn modelId="{809A14EE-6821-164E-8CC5-CAC06DD7421E}" type="presOf" srcId="{2D1BDE0C-8B03-E148-9ED6-7928707B6D52}" destId="{D3EE1DE6-78B9-2C45-8947-17265719D16C}" srcOrd="0" destOrd="0" presId="urn:microsoft.com/office/officeart/2005/8/layout/hList6"/>
    <dgm:cxn modelId="{1A042FFA-0DD4-964C-A6C1-295FCD060554}" type="presOf" srcId="{55893DDB-42E0-9542-8CD6-71BDA3FE4EFC}" destId="{9DCDB09B-75B9-D34C-A3C9-9898630639CE}" srcOrd="0" destOrd="0" presId="urn:microsoft.com/office/officeart/2005/8/layout/hList6"/>
    <dgm:cxn modelId="{496232A3-FB9C-EB47-89FE-D355711DAC78}" type="presParOf" srcId="{9DCDB09B-75B9-D34C-A3C9-9898630639CE}" destId="{989D3C6C-D9AB-3C4B-9423-418F988152A9}" srcOrd="0" destOrd="0" presId="urn:microsoft.com/office/officeart/2005/8/layout/hList6"/>
    <dgm:cxn modelId="{49C24841-AC67-6246-BE5E-DC5A76A955F7}" type="presParOf" srcId="{9DCDB09B-75B9-D34C-A3C9-9898630639CE}" destId="{08315E48-1CB2-7249-8BEE-01EE0616D200}" srcOrd="1" destOrd="0" presId="urn:microsoft.com/office/officeart/2005/8/layout/hList6"/>
    <dgm:cxn modelId="{091510C3-04F0-EB45-A0C6-F834AAC5D0F6}" type="presParOf" srcId="{9DCDB09B-75B9-D34C-A3C9-9898630639CE}" destId="{F624F976-38FD-0043-9B53-082D3DFE96A1}" srcOrd="2" destOrd="0" presId="urn:microsoft.com/office/officeart/2005/8/layout/hList6"/>
    <dgm:cxn modelId="{A97DE3C5-83C0-524F-B04A-101CE4CCF4C9}" type="presParOf" srcId="{9DCDB09B-75B9-D34C-A3C9-9898630639CE}" destId="{DB7D9EB5-2CA5-4945-8FE2-B23770B48D36}" srcOrd="3" destOrd="0" presId="urn:microsoft.com/office/officeart/2005/8/layout/hList6"/>
    <dgm:cxn modelId="{04223DB8-1E3A-D644-A41E-C32596AAA994}" type="presParOf" srcId="{9DCDB09B-75B9-D34C-A3C9-9898630639CE}" destId="{0BBD1F3A-990A-934E-A2DD-39C4D3CBABEE}" srcOrd="4" destOrd="0" presId="urn:microsoft.com/office/officeart/2005/8/layout/hList6"/>
    <dgm:cxn modelId="{0F164CFE-AB0D-E34E-920C-08CBBB00D14F}" type="presParOf" srcId="{9DCDB09B-75B9-D34C-A3C9-9898630639CE}" destId="{85D5242E-E54E-7E44-BA21-199331B8F311}" srcOrd="5" destOrd="0" presId="urn:microsoft.com/office/officeart/2005/8/layout/hList6"/>
    <dgm:cxn modelId="{79D567E5-0D2D-0247-83DA-1AA1F6B4BE11}" type="presParOf" srcId="{9DCDB09B-75B9-D34C-A3C9-9898630639CE}" destId="{D3EE1DE6-78B9-2C45-8947-17265719D16C}" srcOrd="6" destOrd="0" presId="urn:microsoft.com/office/officeart/2005/8/layout/hList6"/>
    <dgm:cxn modelId="{B0CB6E7B-A2B0-F248-9984-91D509212370}" type="presParOf" srcId="{9DCDB09B-75B9-D34C-A3C9-9898630639CE}" destId="{936DF1C6-0C06-844A-B617-B68835F50C2B}" srcOrd="7" destOrd="0" presId="urn:microsoft.com/office/officeart/2005/8/layout/hList6"/>
    <dgm:cxn modelId="{D4F3598A-16D3-8941-95BE-FFEEA76E0112}" type="presParOf" srcId="{9DCDB09B-75B9-D34C-A3C9-9898630639CE}" destId="{A0FE3614-D5FF-A64B-9090-83B8E1CE2BB3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893DDB-42E0-9542-8CD6-71BDA3FE4EFC}" type="doc">
      <dgm:prSet loTypeId="urn:microsoft.com/office/officeart/2005/8/layout/hList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4A67C046-80B3-6E41-A25C-8967F9CD862B}">
      <dgm:prSet phldrT="[Szöveg]" custT="1"/>
      <dgm:spPr/>
      <dgm:t>
        <a:bodyPr/>
        <a:lstStyle/>
        <a:p>
          <a:r>
            <a:rPr lang="hu-HU" sz="1600" dirty="0"/>
            <a:t>Fenntartható Fejlődési Célok </a:t>
          </a:r>
          <a:r>
            <a:rPr lang="hu-HU" sz="1600" dirty="0" err="1"/>
            <a:t>monitoringja</a:t>
          </a:r>
          <a:endParaRPr lang="hu-HU" sz="1600" dirty="0"/>
        </a:p>
      </dgm:t>
    </dgm:pt>
    <dgm:pt modelId="{38DB0117-E7B8-FB41-AE15-9C2F25D358D0}" type="parTrans" cxnId="{A867D0E6-B62D-3141-8AC6-31BAB494A6BD}">
      <dgm:prSet/>
      <dgm:spPr/>
      <dgm:t>
        <a:bodyPr/>
        <a:lstStyle/>
        <a:p>
          <a:endParaRPr lang="hu-HU"/>
        </a:p>
      </dgm:t>
    </dgm:pt>
    <dgm:pt modelId="{7DA51064-B712-9D44-A985-A50561CB8372}" type="sibTrans" cxnId="{A867D0E6-B62D-3141-8AC6-31BAB494A6BD}">
      <dgm:prSet/>
      <dgm:spPr/>
      <dgm:t>
        <a:bodyPr/>
        <a:lstStyle/>
        <a:p>
          <a:endParaRPr lang="hu-HU"/>
        </a:p>
      </dgm:t>
    </dgm:pt>
    <dgm:pt modelId="{356D6B17-9B49-EA48-9373-1E22FCE0415C}">
      <dgm:prSet phldrT="[Szöveg]" custT="1"/>
      <dgm:spPr/>
      <dgm:t>
        <a:bodyPr/>
        <a:lstStyle/>
        <a:p>
          <a:r>
            <a:rPr lang="hu-HU" sz="1600" dirty="0"/>
            <a:t>Életciklus elemzések </a:t>
          </a:r>
        </a:p>
      </dgm:t>
    </dgm:pt>
    <dgm:pt modelId="{132A04E0-94E6-DB40-81FD-561F6642CB0E}" type="parTrans" cxnId="{C07C775E-1ABF-FA43-A725-6786495967BB}">
      <dgm:prSet/>
      <dgm:spPr/>
      <dgm:t>
        <a:bodyPr/>
        <a:lstStyle/>
        <a:p>
          <a:endParaRPr lang="hu-HU"/>
        </a:p>
      </dgm:t>
    </dgm:pt>
    <dgm:pt modelId="{69BD1434-E211-5445-B2F5-F35D384475EF}" type="sibTrans" cxnId="{C07C775E-1ABF-FA43-A725-6786495967BB}">
      <dgm:prSet/>
      <dgm:spPr/>
      <dgm:t>
        <a:bodyPr/>
        <a:lstStyle/>
        <a:p>
          <a:endParaRPr lang="hu-HU"/>
        </a:p>
      </dgm:t>
    </dgm:pt>
    <dgm:pt modelId="{37C29892-D546-A140-9CF3-E17CEB3F78E1}">
      <dgm:prSet phldrT="[Szöveg]" custT="1"/>
      <dgm:spPr/>
      <dgm:t>
        <a:bodyPr/>
        <a:lstStyle/>
        <a:p>
          <a:r>
            <a:rPr lang="hu-HU" sz="1600" dirty="0"/>
            <a:t>Környezeti lábnyom számítások  </a:t>
          </a:r>
        </a:p>
      </dgm:t>
    </dgm:pt>
    <dgm:pt modelId="{910AAC5A-CB2F-574D-A86E-DCE6C05FC650}" type="parTrans" cxnId="{FAC6EC56-02B2-2D4F-BAD6-5797A773D731}">
      <dgm:prSet/>
      <dgm:spPr/>
      <dgm:t>
        <a:bodyPr/>
        <a:lstStyle/>
        <a:p>
          <a:endParaRPr lang="hu-HU"/>
        </a:p>
      </dgm:t>
    </dgm:pt>
    <dgm:pt modelId="{B92B5C93-344B-1D45-A5D3-2B94E6C8E1E3}" type="sibTrans" cxnId="{FAC6EC56-02B2-2D4F-BAD6-5797A773D731}">
      <dgm:prSet/>
      <dgm:spPr/>
      <dgm:t>
        <a:bodyPr/>
        <a:lstStyle/>
        <a:p>
          <a:endParaRPr lang="hu-HU"/>
        </a:p>
      </dgm:t>
    </dgm:pt>
    <dgm:pt modelId="{614BFF61-239F-6048-AF59-516702AE6926}">
      <dgm:prSet phldrT="[Szöveg]" custT="1"/>
      <dgm:spPr/>
      <dgm:t>
        <a:bodyPr/>
        <a:lstStyle/>
        <a:p>
          <a:r>
            <a:rPr lang="hu-HU" sz="1600" dirty="0"/>
            <a:t>Természeti értékek  és Ökoszisztéma szolgáltatások meghatározása</a:t>
          </a:r>
        </a:p>
      </dgm:t>
    </dgm:pt>
    <dgm:pt modelId="{90FE5C00-C60F-C24A-8E5E-9C57A93F5BF9}" type="parTrans" cxnId="{7E8A9F94-C890-D74F-9439-0632D7184384}">
      <dgm:prSet/>
      <dgm:spPr/>
      <dgm:t>
        <a:bodyPr/>
        <a:lstStyle/>
        <a:p>
          <a:endParaRPr lang="hu-HU"/>
        </a:p>
      </dgm:t>
    </dgm:pt>
    <dgm:pt modelId="{CC0A2A42-A866-3640-B959-4F62BA3315B5}" type="sibTrans" cxnId="{7E8A9F94-C890-D74F-9439-0632D7184384}">
      <dgm:prSet/>
      <dgm:spPr/>
      <dgm:t>
        <a:bodyPr/>
        <a:lstStyle/>
        <a:p>
          <a:endParaRPr lang="hu-HU"/>
        </a:p>
      </dgm:t>
    </dgm:pt>
    <dgm:pt modelId="{2D1BDE0C-8B03-E148-9ED6-7928707B6D52}">
      <dgm:prSet phldrT="[Szöveg]" custT="1"/>
      <dgm:spPr/>
      <dgm:t>
        <a:bodyPr/>
        <a:lstStyle/>
        <a:p>
          <a:r>
            <a:rPr lang="hu-HU" sz="1600" dirty="0"/>
            <a:t>Vállalti szintű, innovációt meghatározó Technológiai Fejlettségi Szintek  azonosítása</a:t>
          </a:r>
        </a:p>
      </dgm:t>
    </dgm:pt>
    <dgm:pt modelId="{BA8AA7C1-798E-6747-8E0A-5BDE8DE244B9}" type="parTrans" cxnId="{9B97582A-6F07-D741-A234-C13182F939AD}">
      <dgm:prSet/>
      <dgm:spPr/>
      <dgm:t>
        <a:bodyPr/>
        <a:lstStyle/>
        <a:p>
          <a:endParaRPr lang="hu-HU"/>
        </a:p>
      </dgm:t>
    </dgm:pt>
    <dgm:pt modelId="{1DBEFB2D-912A-CC44-8DC2-0605715290EA}" type="sibTrans" cxnId="{9B97582A-6F07-D741-A234-C13182F939AD}">
      <dgm:prSet/>
      <dgm:spPr/>
      <dgm:t>
        <a:bodyPr/>
        <a:lstStyle/>
        <a:p>
          <a:endParaRPr lang="hu-HU"/>
        </a:p>
      </dgm:t>
    </dgm:pt>
    <dgm:pt modelId="{9DCDB09B-75B9-D34C-A3C9-9898630639CE}" type="pres">
      <dgm:prSet presAssocID="{55893DDB-42E0-9542-8CD6-71BDA3FE4EFC}" presName="Name0" presStyleCnt="0">
        <dgm:presLayoutVars>
          <dgm:dir/>
          <dgm:resizeHandles val="exact"/>
        </dgm:presLayoutVars>
      </dgm:prSet>
      <dgm:spPr/>
    </dgm:pt>
    <dgm:pt modelId="{989D3C6C-D9AB-3C4B-9423-418F988152A9}" type="pres">
      <dgm:prSet presAssocID="{4A67C046-80B3-6E41-A25C-8967F9CD862B}" presName="node" presStyleLbl="node1" presStyleIdx="0" presStyleCnt="5">
        <dgm:presLayoutVars>
          <dgm:bulletEnabled val="1"/>
        </dgm:presLayoutVars>
      </dgm:prSet>
      <dgm:spPr/>
    </dgm:pt>
    <dgm:pt modelId="{08315E48-1CB2-7249-8BEE-01EE0616D200}" type="pres">
      <dgm:prSet presAssocID="{7DA51064-B712-9D44-A985-A50561CB8372}" presName="sibTrans" presStyleCnt="0"/>
      <dgm:spPr/>
    </dgm:pt>
    <dgm:pt modelId="{F624F976-38FD-0043-9B53-082D3DFE96A1}" type="pres">
      <dgm:prSet presAssocID="{356D6B17-9B49-EA48-9373-1E22FCE0415C}" presName="node" presStyleLbl="node1" presStyleIdx="1" presStyleCnt="5">
        <dgm:presLayoutVars>
          <dgm:bulletEnabled val="1"/>
        </dgm:presLayoutVars>
      </dgm:prSet>
      <dgm:spPr/>
    </dgm:pt>
    <dgm:pt modelId="{DB7D9EB5-2CA5-4945-8FE2-B23770B48D36}" type="pres">
      <dgm:prSet presAssocID="{69BD1434-E211-5445-B2F5-F35D384475EF}" presName="sibTrans" presStyleCnt="0"/>
      <dgm:spPr/>
    </dgm:pt>
    <dgm:pt modelId="{0BBD1F3A-990A-934E-A2DD-39C4D3CBABEE}" type="pres">
      <dgm:prSet presAssocID="{37C29892-D546-A140-9CF3-E17CEB3F78E1}" presName="node" presStyleLbl="node1" presStyleIdx="2" presStyleCnt="5">
        <dgm:presLayoutVars>
          <dgm:bulletEnabled val="1"/>
        </dgm:presLayoutVars>
      </dgm:prSet>
      <dgm:spPr/>
    </dgm:pt>
    <dgm:pt modelId="{85D5242E-E54E-7E44-BA21-199331B8F311}" type="pres">
      <dgm:prSet presAssocID="{B92B5C93-344B-1D45-A5D3-2B94E6C8E1E3}" presName="sibTrans" presStyleCnt="0"/>
      <dgm:spPr/>
    </dgm:pt>
    <dgm:pt modelId="{D3EE1DE6-78B9-2C45-8947-17265719D16C}" type="pres">
      <dgm:prSet presAssocID="{2D1BDE0C-8B03-E148-9ED6-7928707B6D52}" presName="node" presStyleLbl="node1" presStyleIdx="3" presStyleCnt="5">
        <dgm:presLayoutVars>
          <dgm:bulletEnabled val="1"/>
        </dgm:presLayoutVars>
      </dgm:prSet>
      <dgm:spPr/>
    </dgm:pt>
    <dgm:pt modelId="{936DF1C6-0C06-844A-B617-B68835F50C2B}" type="pres">
      <dgm:prSet presAssocID="{1DBEFB2D-912A-CC44-8DC2-0605715290EA}" presName="sibTrans" presStyleCnt="0"/>
      <dgm:spPr/>
    </dgm:pt>
    <dgm:pt modelId="{A0FE3614-D5FF-A64B-9090-83B8E1CE2BB3}" type="pres">
      <dgm:prSet presAssocID="{614BFF61-239F-6048-AF59-516702AE6926}" presName="node" presStyleLbl="node1" presStyleIdx="4" presStyleCnt="5">
        <dgm:presLayoutVars>
          <dgm:bulletEnabled val="1"/>
        </dgm:presLayoutVars>
      </dgm:prSet>
      <dgm:spPr/>
    </dgm:pt>
  </dgm:ptLst>
  <dgm:cxnLst>
    <dgm:cxn modelId="{E3D6800C-AA3C-104C-AD02-F0FA621ED6FE}" type="presOf" srcId="{614BFF61-239F-6048-AF59-516702AE6926}" destId="{A0FE3614-D5FF-A64B-9090-83B8E1CE2BB3}" srcOrd="0" destOrd="0" presId="urn:microsoft.com/office/officeart/2005/8/layout/hList6"/>
    <dgm:cxn modelId="{08AA750E-6E37-2545-83F7-5273E04E1174}" type="presOf" srcId="{4A67C046-80B3-6E41-A25C-8967F9CD862B}" destId="{989D3C6C-D9AB-3C4B-9423-418F988152A9}" srcOrd="0" destOrd="0" presId="urn:microsoft.com/office/officeart/2005/8/layout/hList6"/>
    <dgm:cxn modelId="{9B97582A-6F07-D741-A234-C13182F939AD}" srcId="{55893DDB-42E0-9542-8CD6-71BDA3FE4EFC}" destId="{2D1BDE0C-8B03-E148-9ED6-7928707B6D52}" srcOrd="3" destOrd="0" parTransId="{BA8AA7C1-798E-6747-8E0A-5BDE8DE244B9}" sibTransId="{1DBEFB2D-912A-CC44-8DC2-0605715290EA}"/>
    <dgm:cxn modelId="{FAC6EC56-02B2-2D4F-BAD6-5797A773D731}" srcId="{55893DDB-42E0-9542-8CD6-71BDA3FE4EFC}" destId="{37C29892-D546-A140-9CF3-E17CEB3F78E1}" srcOrd="2" destOrd="0" parTransId="{910AAC5A-CB2F-574D-A86E-DCE6C05FC650}" sibTransId="{B92B5C93-344B-1D45-A5D3-2B94E6C8E1E3}"/>
    <dgm:cxn modelId="{C07C775E-1ABF-FA43-A725-6786495967BB}" srcId="{55893DDB-42E0-9542-8CD6-71BDA3FE4EFC}" destId="{356D6B17-9B49-EA48-9373-1E22FCE0415C}" srcOrd="1" destOrd="0" parTransId="{132A04E0-94E6-DB40-81FD-561F6642CB0E}" sibTransId="{69BD1434-E211-5445-B2F5-F35D384475EF}"/>
    <dgm:cxn modelId="{7E8A9F94-C890-D74F-9439-0632D7184384}" srcId="{55893DDB-42E0-9542-8CD6-71BDA3FE4EFC}" destId="{614BFF61-239F-6048-AF59-516702AE6926}" srcOrd="4" destOrd="0" parTransId="{90FE5C00-C60F-C24A-8E5E-9C57A93F5BF9}" sibTransId="{CC0A2A42-A866-3640-B959-4F62BA3315B5}"/>
    <dgm:cxn modelId="{C46107CC-DFB1-234B-9BE3-3F35465240F3}" type="presOf" srcId="{37C29892-D546-A140-9CF3-E17CEB3F78E1}" destId="{0BBD1F3A-990A-934E-A2DD-39C4D3CBABEE}" srcOrd="0" destOrd="0" presId="urn:microsoft.com/office/officeart/2005/8/layout/hList6"/>
    <dgm:cxn modelId="{8523C4E4-AA0F-5548-996C-AB79922D8642}" type="presOf" srcId="{356D6B17-9B49-EA48-9373-1E22FCE0415C}" destId="{F624F976-38FD-0043-9B53-082D3DFE96A1}" srcOrd="0" destOrd="0" presId="urn:microsoft.com/office/officeart/2005/8/layout/hList6"/>
    <dgm:cxn modelId="{A867D0E6-B62D-3141-8AC6-31BAB494A6BD}" srcId="{55893DDB-42E0-9542-8CD6-71BDA3FE4EFC}" destId="{4A67C046-80B3-6E41-A25C-8967F9CD862B}" srcOrd="0" destOrd="0" parTransId="{38DB0117-E7B8-FB41-AE15-9C2F25D358D0}" sibTransId="{7DA51064-B712-9D44-A985-A50561CB8372}"/>
    <dgm:cxn modelId="{809A14EE-6821-164E-8CC5-CAC06DD7421E}" type="presOf" srcId="{2D1BDE0C-8B03-E148-9ED6-7928707B6D52}" destId="{D3EE1DE6-78B9-2C45-8947-17265719D16C}" srcOrd="0" destOrd="0" presId="urn:microsoft.com/office/officeart/2005/8/layout/hList6"/>
    <dgm:cxn modelId="{1A042FFA-0DD4-964C-A6C1-295FCD060554}" type="presOf" srcId="{55893DDB-42E0-9542-8CD6-71BDA3FE4EFC}" destId="{9DCDB09B-75B9-D34C-A3C9-9898630639CE}" srcOrd="0" destOrd="0" presId="urn:microsoft.com/office/officeart/2005/8/layout/hList6"/>
    <dgm:cxn modelId="{496232A3-FB9C-EB47-89FE-D355711DAC78}" type="presParOf" srcId="{9DCDB09B-75B9-D34C-A3C9-9898630639CE}" destId="{989D3C6C-D9AB-3C4B-9423-418F988152A9}" srcOrd="0" destOrd="0" presId="urn:microsoft.com/office/officeart/2005/8/layout/hList6"/>
    <dgm:cxn modelId="{49C24841-AC67-6246-BE5E-DC5A76A955F7}" type="presParOf" srcId="{9DCDB09B-75B9-D34C-A3C9-9898630639CE}" destId="{08315E48-1CB2-7249-8BEE-01EE0616D200}" srcOrd="1" destOrd="0" presId="urn:microsoft.com/office/officeart/2005/8/layout/hList6"/>
    <dgm:cxn modelId="{091510C3-04F0-EB45-A0C6-F834AAC5D0F6}" type="presParOf" srcId="{9DCDB09B-75B9-D34C-A3C9-9898630639CE}" destId="{F624F976-38FD-0043-9B53-082D3DFE96A1}" srcOrd="2" destOrd="0" presId="urn:microsoft.com/office/officeart/2005/8/layout/hList6"/>
    <dgm:cxn modelId="{A97DE3C5-83C0-524F-B04A-101CE4CCF4C9}" type="presParOf" srcId="{9DCDB09B-75B9-D34C-A3C9-9898630639CE}" destId="{DB7D9EB5-2CA5-4945-8FE2-B23770B48D36}" srcOrd="3" destOrd="0" presId="urn:microsoft.com/office/officeart/2005/8/layout/hList6"/>
    <dgm:cxn modelId="{04223DB8-1E3A-D644-A41E-C32596AAA994}" type="presParOf" srcId="{9DCDB09B-75B9-D34C-A3C9-9898630639CE}" destId="{0BBD1F3A-990A-934E-A2DD-39C4D3CBABEE}" srcOrd="4" destOrd="0" presId="urn:microsoft.com/office/officeart/2005/8/layout/hList6"/>
    <dgm:cxn modelId="{0F164CFE-AB0D-E34E-920C-08CBBB00D14F}" type="presParOf" srcId="{9DCDB09B-75B9-D34C-A3C9-9898630639CE}" destId="{85D5242E-E54E-7E44-BA21-199331B8F311}" srcOrd="5" destOrd="0" presId="urn:microsoft.com/office/officeart/2005/8/layout/hList6"/>
    <dgm:cxn modelId="{79D567E5-0D2D-0247-83DA-1AA1F6B4BE11}" type="presParOf" srcId="{9DCDB09B-75B9-D34C-A3C9-9898630639CE}" destId="{D3EE1DE6-78B9-2C45-8947-17265719D16C}" srcOrd="6" destOrd="0" presId="urn:microsoft.com/office/officeart/2005/8/layout/hList6"/>
    <dgm:cxn modelId="{B0CB6E7B-A2B0-F248-9984-91D509212370}" type="presParOf" srcId="{9DCDB09B-75B9-D34C-A3C9-9898630639CE}" destId="{936DF1C6-0C06-844A-B617-B68835F50C2B}" srcOrd="7" destOrd="0" presId="urn:microsoft.com/office/officeart/2005/8/layout/hList6"/>
    <dgm:cxn modelId="{D4F3598A-16D3-8941-95BE-FFEEA76E0112}" type="presParOf" srcId="{9DCDB09B-75B9-D34C-A3C9-9898630639CE}" destId="{A0FE3614-D5FF-A64B-9090-83B8E1CE2BB3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1AC382-F8A3-465E-9F84-3920039EDA75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41E1AF39-5FC3-47B9-A71E-ACF96059D56A}">
      <dgm:prSet phldrT="[Szöveg]"/>
      <dgm:spPr/>
      <dgm:t>
        <a:bodyPr/>
        <a:lstStyle/>
        <a:p>
          <a:endParaRPr lang="hu-HU" dirty="0"/>
        </a:p>
      </dgm:t>
    </dgm:pt>
    <dgm:pt modelId="{3490B4DF-984C-4338-A644-12B1CAFE3A9C}" type="parTrans" cxnId="{38C5C8C3-5BE1-4669-970D-C6958E1CC722}">
      <dgm:prSet/>
      <dgm:spPr/>
      <dgm:t>
        <a:bodyPr/>
        <a:lstStyle/>
        <a:p>
          <a:endParaRPr lang="hu-HU"/>
        </a:p>
      </dgm:t>
    </dgm:pt>
    <dgm:pt modelId="{D6AB9E68-F67F-40A9-BFCE-DB477F1AD8F5}" type="sibTrans" cxnId="{38C5C8C3-5BE1-4669-970D-C6958E1CC722}">
      <dgm:prSet/>
      <dgm:spPr/>
      <dgm:t>
        <a:bodyPr/>
        <a:lstStyle/>
        <a:p>
          <a:endParaRPr lang="hu-HU"/>
        </a:p>
      </dgm:t>
    </dgm:pt>
    <dgm:pt modelId="{BD1AD6D7-1FAD-4D96-9770-9353B50C89B9}">
      <dgm:prSet phldrT="[Szöveg]"/>
      <dgm:spPr/>
      <dgm:t>
        <a:bodyPr/>
        <a:lstStyle/>
        <a:p>
          <a:r>
            <a:rPr lang="hu-HU" dirty="0"/>
            <a:t> </a:t>
          </a:r>
        </a:p>
      </dgm:t>
    </dgm:pt>
    <dgm:pt modelId="{2CFCB806-6975-46E0-8CA8-E388C7B967C2}" type="parTrans" cxnId="{991BF0C3-D6C2-4738-9455-3EA2E31B3632}">
      <dgm:prSet/>
      <dgm:spPr/>
      <dgm:t>
        <a:bodyPr/>
        <a:lstStyle/>
        <a:p>
          <a:endParaRPr lang="hu-HU"/>
        </a:p>
      </dgm:t>
    </dgm:pt>
    <dgm:pt modelId="{9FE986CD-96D4-4AE8-898D-104702CA2666}" type="sibTrans" cxnId="{991BF0C3-D6C2-4738-9455-3EA2E31B3632}">
      <dgm:prSet/>
      <dgm:spPr/>
      <dgm:t>
        <a:bodyPr/>
        <a:lstStyle/>
        <a:p>
          <a:endParaRPr lang="hu-HU"/>
        </a:p>
      </dgm:t>
    </dgm:pt>
    <dgm:pt modelId="{6D900D52-A08E-4395-9CD2-6A626CFD9DB5}">
      <dgm:prSet phldrT="[Szöveg]"/>
      <dgm:spPr/>
      <dgm:t>
        <a:bodyPr/>
        <a:lstStyle/>
        <a:p>
          <a:endParaRPr lang="hu-HU" dirty="0"/>
        </a:p>
      </dgm:t>
    </dgm:pt>
    <dgm:pt modelId="{2D37962C-6759-4156-95EC-1F97D9C4BC3D}" type="parTrans" cxnId="{2EC84DE0-7B96-4A36-A68D-258A2B9DB280}">
      <dgm:prSet/>
      <dgm:spPr/>
      <dgm:t>
        <a:bodyPr/>
        <a:lstStyle/>
        <a:p>
          <a:endParaRPr lang="hu-HU"/>
        </a:p>
      </dgm:t>
    </dgm:pt>
    <dgm:pt modelId="{11C1A277-C669-439F-8692-5E638FE5F954}" type="sibTrans" cxnId="{2EC84DE0-7B96-4A36-A68D-258A2B9DB280}">
      <dgm:prSet/>
      <dgm:spPr/>
      <dgm:t>
        <a:bodyPr/>
        <a:lstStyle/>
        <a:p>
          <a:endParaRPr lang="hu-HU"/>
        </a:p>
      </dgm:t>
    </dgm:pt>
    <dgm:pt modelId="{70619028-BF2B-413A-AE47-BAF32B52A8B8}">
      <dgm:prSet phldrT="[Szöveg]"/>
      <dgm:spPr/>
      <dgm:t>
        <a:bodyPr/>
        <a:lstStyle/>
        <a:p>
          <a:endParaRPr lang="hu-HU" dirty="0"/>
        </a:p>
      </dgm:t>
    </dgm:pt>
    <dgm:pt modelId="{9883A70A-43AC-440C-AC19-05FB68511B3B}" type="parTrans" cxnId="{803216BB-7A56-415F-94DF-D208F043F6DE}">
      <dgm:prSet/>
      <dgm:spPr/>
      <dgm:t>
        <a:bodyPr/>
        <a:lstStyle/>
        <a:p>
          <a:endParaRPr lang="hu-HU"/>
        </a:p>
      </dgm:t>
    </dgm:pt>
    <dgm:pt modelId="{7412603B-9ABF-4C94-9DAE-07BCD985D366}" type="sibTrans" cxnId="{803216BB-7A56-415F-94DF-D208F043F6DE}">
      <dgm:prSet/>
      <dgm:spPr/>
      <dgm:t>
        <a:bodyPr/>
        <a:lstStyle/>
        <a:p>
          <a:endParaRPr lang="hu-HU"/>
        </a:p>
      </dgm:t>
    </dgm:pt>
    <dgm:pt modelId="{204D8474-EFCF-4B8C-83AB-85DD48C1BDD9}">
      <dgm:prSet phldrT="[Szöveg]"/>
      <dgm:spPr/>
      <dgm:t>
        <a:bodyPr/>
        <a:lstStyle/>
        <a:p>
          <a:endParaRPr lang="hu-HU" dirty="0"/>
        </a:p>
      </dgm:t>
    </dgm:pt>
    <dgm:pt modelId="{6842413D-1B03-4B28-BA43-E09D8A0E0D8E}" type="parTrans" cxnId="{8026E98A-B214-4BFF-BB3E-29E6C7FB0146}">
      <dgm:prSet/>
      <dgm:spPr/>
      <dgm:t>
        <a:bodyPr/>
        <a:lstStyle/>
        <a:p>
          <a:endParaRPr lang="hu-HU"/>
        </a:p>
      </dgm:t>
    </dgm:pt>
    <dgm:pt modelId="{A6385F67-E2ED-4F28-A959-C1598872E3DB}" type="sibTrans" cxnId="{8026E98A-B214-4BFF-BB3E-29E6C7FB0146}">
      <dgm:prSet/>
      <dgm:spPr/>
      <dgm:t>
        <a:bodyPr/>
        <a:lstStyle/>
        <a:p>
          <a:endParaRPr lang="hu-HU"/>
        </a:p>
      </dgm:t>
    </dgm:pt>
    <dgm:pt modelId="{9ABD7C31-4A1E-44E3-9D47-AC12B0B66E10}">
      <dgm:prSet phldrT="[Szöveg]"/>
      <dgm:spPr/>
      <dgm:t>
        <a:bodyPr/>
        <a:lstStyle/>
        <a:p>
          <a:endParaRPr lang="hu-HU" dirty="0"/>
        </a:p>
      </dgm:t>
    </dgm:pt>
    <dgm:pt modelId="{6E667BAD-5290-4AA3-A7AA-B9C0A94DCB70}" type="parTrans" cxnId="{CE0E1C5A-EE56-4CD0-AFFA-E7F63687EC79}">
      <dgm:prSet/>
      <dgm:spPr/>
      <dgm:t>
        <a:bodyPr/>
        <a:lstStyle/>
        <a:p>
          <a:endParaRPr lang="hu-HU"/>
        </a:p>
      </dgm:t>
    </dgm:pt>
    <dgm:pt modelId="{1F5B9608-4F32-47D6-A03E-197B93910FB7}" type="sibTrans" cxnId="{CE0E1C5A-EE56-4CD0-AFFA-E7F63687EC79}">
      <dgm:prSet/>
      <dgm:spPr/>
      <dgm:t>
        <a:bodyPr/>
        <a:lstStyle/>
        <a:p>
          <a:endParaRPr lang="hu-HU"/>
        </a:p>
      </dgm:t>
    </dgm:pt>
    <dgm:pt modelId="{03166F81-C2B6-480B-92B8-5B7CBAED9F63}">
      <dgm:prSet phldrT="[Szöveg]"/>
      <dgm:spPr/>
      <dgm:t>
        <a:bodyPr/>
        <a:lstStyle/>
        <a:p>
          <a:endParaRPr lang="hu-HU" dirty="0"/>
        </a:p>
      </dgm:t>
    </dgm:pt>
    <dgm:pt modelId="{CFF78382-DB50-4CD5-81FF-D68A58DE9020}" type="parTrans" cxnId="{31B43D99-02B1-45BD-BE2C-F74F9D7566A1}">
      <dgm:prSet/>
      <dgm:spPr/>
      <dgm:t>
        <a:bodyPr/>
        <a:lstStyle/>
        <a:p>
          <a:endParaRPr lang="hu-HU"/>
        </a:p>
      </dgm:t>
    </dgm:pt>
    <dgm:pt modelId="{17A7A0FD-EAA2-4470-AE25-3E68B3B6FC0D}" type="sibTrans" cxnId="{31B43D99-02B1-45BD-BE2C-F74F9D7566A1}">
      <dgm:prSet/>
      <dgm:spPr/>
      <dgm:t>
        <a:bodyPr/>
        <a:lstStyle/>
        <a:p>
          <a:endParaRPr lang="hu-HU"/>
        </a:p>
      </dgm:t>
    </dgm:pt>
    <dgm:pt modelId="{1221C14A-C9CE-469E-A2BC-BE9753C69001}" type="pres">
      <dgm:prSet presAssocID="{DD1AC382-F8A3-465E-9F84-3920039EDA75}" presName="Name0" presStyleCnt="0">
        <dgm:presLayoutVars>
          <dgm:dir/>
          <dgm:resizeHandles val="exact"/>
        </dgm:presLayoutVars>
      </dgm:prSet>
      <dgm:spPr/>
    </dgm:pt>
    <dgm:pt modelId="{BFCA2389-1567-4322-A0C6-C139F25DFFDB}" type="pres">
      <dgm:prSet presAssocID="{41E1AF39-5FC3-47B9-A71E-ACF96059D56A}" presName="parTxOnly" presStyleLbl="node1" presStyleIdx="0" presStyleCnt="7">
        <dgm:presLayoutVars>
          <dgm:bulletEnabled val="1"/>
        </dgm:presLayoutVars>
      </dgm:prSet>
      <dgm:spPr/>
    </dgm:pt>
    <dgm:pt modelId="{13B48317-5D06-420C-9C03-35F208D9A0AA}" type="pres">
      <dgm:prSet presAssocID="{D6AB9E68-F67F-40A9-BFCE-DB477F1AD8F5}" presName="parSpace" presStyleCnt="0"/>
      <dgm:spPr/>
    </dgm:pt>
    <dgm:pt modelId="{7CD5DC82-B622-4B29-8EF4-83E6905BCDF6}" type="pres">
      <dgm:prSet presAssocID="{03166F81-C2B6-480B-92B8-5B7CBAED9F63}" presName="parTxOnly" presStyleLbl="node1" presStyleIdx="1" presStyleCnt="7">
        <dgm:presLayoutVars>
          <dgm:bulletEnabled val="1"/>
        </dgm:presLayoutVars>
      </dgm:prSet>
      <dgm:spPr/>
    </dgm:pt>
    <dgm:pt modelId="{2F7BCA2C-ED0C-40F2-82B2-120E35ECDCF0}" type="pres">
      <dgm:prSet presAssocID="{17A7A0FD-EAA2-4470-AE25-3E68B3B6FC0D}" presName="parSpace" presStyleCnt="0"/>
      <dgm:spPr/>
    </dgm:pt>
    <dgm:pt modelId="{A73D7BE9-BCDE-44F0-8E44-E5309C2A8E89}" type="pres">
      <dgm:prSet presAssocID="{9ABD7C31-4A1E-44E3-9D47-AC12B0B66E10}" presName="parTxOnly" presStyleLbl="node1" presStyleIdx="2" presStyleCnt="7">
        <dgm:presLayoutVars>
          <dgm:bulletEnabled val="1"/>
        </dgm:presLayoutVars>
      </dgm:prSet>
      <dgm:spPr/>
    </dgm:pt>
    <dgm:pt modelId="{A55DB7F2-9E09-4BB3-90E1-ABCCA0439284}" type="pres">
      <dgm:prSet presAssocID="{1F5B9608-4F32-47D6-A03E-197B93910FB7}" presName="parSpace" presStyleCnt="0"/>
      <dgm:spPr/>
    </dgm:pt>
    <dgm:pt modelId="{5BC0C6B9-08FB-4CF2-805A-0EBFCA90985A}" type="pres">
      <dgm:prSet presAssocID="{BD1AD6D7-1FAD-4D96-9770-9353B50C89B9}" presName="parTxOnly" presStyleLbl="node1" presStyleIdx="3" presStyleCnt="7">
        <dgm:presLayoutVars>
          <dgm:bulletEnabled val="1"/>
        </dgm:presLayoutVars>
      </dgm:prSet>
      <dgm:spPr/>
    </dgm:pt>
    <dgm:pt modelId="{DCC1FD1A-C7C2-4875-A50C-2CE2F7E99B9E}" type="pres">
      <dgm:prSet presAssocID="{9FE986CD-96D4-4AE8-898D-104702CA2666}" presName="parSpace" presStyleCnt="0"/>
      <dgm:spPr/>
    </dgm:pt>
    <dgm:pt modelId="{80DACA06-CE38-4EC3-AB62-F6C60B03D0C9}" type="pres">
      <dgm:prSet presAssocID="{6D900D52-A08E-4395-9CD2-6A626CFD9DB5}" presName="parTxOnly" presStyleLbl="node1" presStyleIdx="4" presStyleCnt="7">
        <dgm:presLayoutVars>
          <dgm:bulletEnabled val="1"/>
        </dgm:presLayoutVars>
      </dgm:prSet>
      <dgm:spPr/>
    </dgm:pt>
    <dgm:pt modelId="{573596B6-1229-493D-854F-55C0DED0FDA2}" type="pres">
      <dgm:prSet presAssocID="{11C1A277-C669-439F-8692-5E638FE5F954}" presName="parSpace" presStyleCnt="0"/>
      <dgm:spPr/>
    </dgm:pt>
    <dgm:pt modelId="{C25973EB-E06F-4766-9872-5018EAE2E11A}" type="pres">
      <dgm:prSet presAssocID="{70619028-BF2B-413A-AE47-BAF32B52A8B8}" presName="parTxOnly" presStyleLbl="node1" presStyleIdx="5" presStyleCnt="7">
        <dgm:presLayoutVars>
          <dgm:bulletEnabled val="1"/>
        </dgm:presLayoutVars>
      </dgm:prSet>
      <dgm:spPr/>
    </dgm:pt>
    <dgm:pt modelId="{376F2ACB-A9A6-4297-AEDA-664FFCA4A393}" type="pres">
      <dgm:prSet presAssocID="{7412603B-9ABF-4C94-9DAE-07BCD985D366}" presName="parSpace" presStyleCnt="0"/>
      <dgm:spPr/>
    </dgm:pt>
    <dgm:pt modelId="{FA80D316-4797-44D6-82A3-182D6817F2D5}" type="pres">
      <dgm:prSet presAssocID="{204D8474-EFCF-4B8C-83AB-85DD48C1BDD9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CE0E1C5A-EE56-4CD0-AFFA-E7F63687EC79}" srcId="{DD1AC382-F8A3-465E-9F84-3920039EDA75}" destId="{9ABD7C31-4A1E-44E3-9D47-AC12B0B66E10}" srcOrd="2" destOrd="0" parTransId="{6E667BAD-5290-4AA3-A7AA-B9C0A94DCB70}" sibTransId="{1F5B9608-4F32-47D6-A03E-197B93910FB7}"/>
    <dgm:cxn modelId="{5576D160-4700-4597-BC44-4EB477139A36}" type="presOf" srcId="{DD1AC382-F8A3-465E-9F84-3920039EDA75}" destId="{1221C14A-C9CE-469E-A2BC-BE9753C69001}" srcOrd="0" destOrd="0" presId="urn:microsoft.com/office/officeart/2005/8/layout/hChevron3"/>
    <dgm:cxn modelId="{5F194A73-EF50-4F4A-990F-713297BCCB39}" type="presOf" srcId="{41E1AF39-5FC3-47B9-A71E-ACF96059D56A}" destId="{BFCA2389-1567-4322-A0C6-C139F25DFFDB}" srcOrd="0" destOrd="0" presId="urn:microsoft.com/office/officeart/2005/8/layout/hChevron3"/>
    <dgm:cxn modelId="{A2756488-617F-4B5D-B01E-C56D00F243FB}" type="presOf" srcId="{9ABD7C31-4A1E-44E3-9D47-AC12B0B66E10}" destId="{A73D7BE9-BCDE-44F0-8E44-E5309C2A8E89}" srcOrd="0" destOrd="0" presId="urn:microsoft.com/office/officeart/2005/8/layout/hChevron3"/>
    <dgm:cxn modelId="{8026E98A-B214-4BFF-BB3E-29E6C7FB0146}" srcId="{DD1AC382-F8A3-465E-9F84-3920039EDA75}" destId="{204D8474-EFCF-4B8C-83AB-85DD48C1BDD9}" srcOrd="6" destOrd="0" parTransId="{6842413D-1B03-4B28-BA43-E09D8A0E0D8E}" sibTransId="{A6385F67-E2ED-4F28-A959-C1598872E3DB}"/>
    <dgm:cxn modelId="{257F4C94-3DB4-4D06-ACC9-3CBBCDBCDFB2}" type="presOf" srcId="{70619028-BF2B-413A-AE47-BAF32B52A8B8}" destId="{C25973EB-E06F-4766-9872-5018EAE2E11A}" srcOrd="0" destOrd="0" presId="urn:microsoft.com/office/officeart/2005/8/layout/hChevron3"/>
    <dgm:cxn modelId="{31B43D99-02B1-45BD-BE2C-F74F9D7566A1}" srcId="{DD1AC382-F8A3-465E-9F84-3920039EDA75}" destId="{03166F81-C2B6-480B-92B8-5B7CBAED9F63}" srcOrd="1" destOrd="0" parTransId="{CFF78382-DB50-4CD5-81FF-D68A58DE9020}" sibTransId="{17A7A0FD-EAA2-4470-AE25-3E68B3B6FC0D}"/>
    <dgm:cxn modelId="{803216BB-7A56-415F-94DF-D208F043F6DE}" srcId="{DD1AC382-F8A3-465E-9F84-3920039EDA75}" destId="{70619028-BF2B-413A-AE47-BAF32B52A8B8}" srcOrd="5" destOrd="0" parTransId="{9883A70A-43AC-440C-AC19-05FB68511B3B}" sibTransId="{7412603B-9ABF-4C94-9DAE-07BCD985D366}"/>
    <dgm:cxn modelId="{4B79DEBB-6FBE-4C57-997D-16512CAD70AD}" type="presOf" srcId="{03166F81-C2B6-480B-92B8-5B7CBAED9F63}" destId="{7CD5DC82-B622-4B29-8EF4-83E6905BCDF6}" srcOrd="0" destOrd="0" presId="urn:microsoft.com/office/officeart/2005/8/layout/hChevron3"/>
    <dgm:cxn modelId="{2E948FBF-6E45-4122-96AD-0CD9222AC34D}" type="presOf" srcId="{6D900D52-A08E-4395-9CD2-6A626CFD9DB5}" destId="{80DACA06-CE38-4EC3-AB62-F6C60B03D0C9}" srcOrd="0" destOrd="0" presId="urn:microsoft.com/office/officeart/2005/8/layout/hChevron3"/>
    <dgm:cxn modelId="{38C5C8C3-5BE1-4669-970D-C6958E1CC722}" srcId="{DD1AC382-F8A3-465E-9F84-3920039EDA75}" destId="{41E1AF39-5FC3-47B9-A71E-ACF96059D56A}" srcOrd="0" destOrd="0" parTransId="{3490B4DF-984C-4338-A644-12B1CAFE3A9C}" sibTransId="{D6AB9E68-F67F-40A9-BFCE-DB477F1AD8F5}"/>
    <dgm:cxn modelId="{991BF0C3-D6C2-4738-9455-3EA2E31B3632}" srcId="{DD1AC382-F8A3-465E-9F84-3920039EDA75}" destId="{BD1AD6D7-1FAD-4D96-9770-9353B50C89B9}" srcOrd="3" destOrd="0" parTransId="{2CFCB806-6975-46E0-8CA8-E388C7B967C2}" sibTransId="{9FE986CD-96D4-4AE8-898D-104702CA2666}"/>
    <dgm:cxn modelId="{2EC84DE0-7B96-4A36-A68D-258A2B9DB280}" srcId="{DD1AC382-F8A3-465E-9F84-3920039EDA75}" destId="{6D900D52-A08E-4395-9CD2-6A626CFD9DB5}" srcOrd="4" destOrd="0" parTransId="{2D37962C-6759-4156-95EC-1F97D9C4BC3D}" sibTransId="{11C1A277-C669-439F-8692-5E638FE5F954}"/>
    <dgm:cxn modelId="{EB8974E0-ED7E-46A5-86BA-D8D8ED466D3D}" type="presOf" srcId="{BD1AD6D7-1FAD-4D96-9770-9353B50C89B9}" destId="{5BC0C6B9-08FB-4CF2-805A-0EBFCA90985A}" srcOrd="0" destOrd="0" presId="urn:microsoft.com/office/officeart/2005/8/layout/hChevron3"/>
    <dgm:cxn modelId="{4AFBE9E4-5601-4A77-A04E-58CA6A44A760}" type="presOf" srcId="{204D8474-EFCF-4B8C-83AB-85DD48C1BDD9}" destId="{FA80D316-4797-44D6-82A3-182D6817F2D5}" srcOrd="0" destOrd="0" presId="urn:microsoft.com/office/officeart/2005/8/layout/hChevron3"/>
    <dgm:cxn modelId="{04F05BDE-CA5A-452D-A19B-FAEA1DBCB28C}" type="presParOf" srcId="{1221C14A-C9CE-469E-A2BC-BE9753C69001}" destId="{BFCA2389-1567-4322-A0C6-C139F25DFFDB}" srcOrd="0" destOrd="0" presId="urn:microsoft.com/office/officeart/2005/8/layout/hChevron3"/>
    <dgm:cxn modelId="{AB2488D6-38FC-46DA-A4C2-1A043E0503F1}" type="presParOf" srcId="{1221C14A-C9CE-469E-A2BC-BE9753C69001}" destId="{13B48317-5D06-420C-9C03-35F208D9A0AA}" srcOrd="1" destOrd="0" presId="urn:microsoft.com/office/officeart/2005/8/layout/hChevron3"/>
    <dgm:cxn modelId="{E4E24A2C-7001-4801-AB8C-D50E204328EB}" type="presParOf" srcId="{1221C14A-C9CE-469E-A2BC-BE9753C69001}" destId="{7CD5DC82-B622-4B29-8EF4-83E6905BCDF6}" srcOrd="2" destOrd="0" presId="urn:microsoft.com/office/officeart/2005/8/layout/hChevron3"/>
    <dgm:cxn modelId="{C63C9CF6-9D7D-4930-824F-2D11BBEF8948}" type="presParOf" srcId="{1221C14A-C9CE-469E-A2BC-BE9753C69001}" destId="{2F7BCA2C-ED0C-40F2-82B2-120E35ECDCF0}" srcOrd="3" destOrd="0" presId="urn:microsoft.com/office/officeart/2005/8/layout/hChevron3"/>
    <dgm:cxn modelId="{F22EACDC-60D1-460B-96B6-D604C3D171C2}" type="presParOf" srcId="{1221C14A-C9CE-469E-A2BC-BE9753C69001}" destId="{A73D7BE9-BCDE-44F0-8E44-E5309C2A8E89}" srcOrd="4" destOrd="0" presId="urn:microsoft.com/office/officeart/2005/8/layout/hChevron3"/>
    <dgm:cxn modelId="{BE6B18FC-CF96-4BD8-84FB-4F8135450592}" type="presParOf" srcId="{1221C14A-C9CE-469E-A2BC-BE9753C69001}" destId="{A55DB7F2-9E09-4BB3-90E1-ABCCA0439284}" srcOrd="5" destOrd="0" presId="urn:microsoft.com/office/officeart/2005/8/layout/hChevron3"/>
    <dgm:cxn modelId="{CF73980C-2BFC-4B7B-873B-60439A52A77B}" type="presParOf" srcId="{1221C14A-C9CE-469E-A2BC-BE9753C69001}" destId="{5BC0C6B9-08FB-4CF2-805A-0EBFCA90985A}" srcOrd="6" destOrd="0" presId="urn:microsoft.com/office/officeart/2005/8/layout/hChevron3"/>
    <dgm:cxn modelId="{FB061D8F-221F-43DB-8337-FAE5ECC1802D}" type="presParOf" srcId="{1221C14A-C9CE-469E-A2BC-BE9753C69001}" destId="{DCC1FD1A-C7C2-4875-A50C-2CE2F7E99B9E}" srcOrd="7" destOrd="0" presId="urn:microsoft.com/office/officeart/2005/8/layout/hChevron3"/>
    <dgm:cxn modelId="{3EED6EE2-92DC-4ED2-9875-630D05D84B70}" type="presParOf" srcId="{1221C14A-C9CE-469E-A2BC-BE9753C69001}" destId="{80DACA06-CE38-4EC3-AB62-F6C60B03D0C9}" srcOrd="8" destOrd="0" presId="urn:microsoft.com/office/officeart/2005/8/layout/hChevron3"/>
    <dgm:cxn modelId="{8644E317-79D3-43AD-B935-662B61D4AA80}" type="presParOf" srcId="{1221C14A-C9CE-469E-A2BC-BE9753C69001}" destId="{573596B6-1229-493D-854F-55C0DED0FDA2}" srcOrd="9" destOrd="0" presId="urn:microsoft.com/office/officeart/2005/8/layout/hChevron3"/>
    <dgm:cxn modelId="{CAA3D6B0-CCF2-45A8-A935-353D2AACAEE1}" type="presParOf" srcId="{1221C14A-C9CE-469E-A2BC-BE9753C69001}" destId="{C25973EB-E06F-4766-9872-5018EAE2E11A}" srcOrd="10" destOrd="0" presId="urn:microsoft.com/office/officeart/2005/8/layout/hChevron3"/>
    <dgm:cxn modelId="{253A02BE-D887-4710-9561-C27E44CC6AC5}" type="presParOf" srcId="{1221C14A-C9CE-469E-A2BC-BE9753C69001}" destId="{376F2ACB-A9A6-4297-AEDA-664FFCA4A393}" srcOrd="11" destOrd="0" presId="urn:microsoft.com/office/officeart/2005/8/layout/hChevron3"/>
    <dgm:cxn modelId="{D5094D5E-ACE8-461B-A2AD-4FEE7EB5F272}" type="presParOf" srcId="{1221C14A-C9CE-469E-A2BC-BE9753C69001}" destId="{FA80D316-4797-44D6-82A3-182D6817F2D5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DAC19-B8F1-4667-9065-BC407FCE379C}">
      <dsp:nvSpPr>
        <dsp:cNvPr id="0" name=""/>
        <dsp:cNvSpPr/>
      </dsp:nvSpPr>
      <dsp:spPr>
        <a:xfrm>
          <a:off x="-5842601" y="-894177"/>
          <a:ext cx="6955665" cy="6955665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F5123-56B6-4D8B-8DD1-0850BC56887C}">
      <dsp:nvSpPr>
        <dsp:cNvPr id="0" name=""/>
        <dsp:cNvSpPr/>
      </dsp:nvSpPr>
      <dsp:spPr>
        <a:xfrm>
          <a:off x="414665" y="272110"/>
          <a:ext cx="10028322" cy="5440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12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dirty="0"/>
            <a:t>Döntéstámogató modellezés</a:t>
          </a:r>
        </a:p>
      </dsp:txBody>
      <dsp:txXfrm>
        <a:off x="414665" y="272110"/>
        <a:ext cx="10028322" cy="544014"/>
      </dsp:txXfrm>
    </dsp:sp>
    <dsp:sp modelId="{6CEFF0D5-9661-4315-80C1-ED18629ECE16}">
      <dsp:nvSpPr>
        <dsp:cNvPr id="0" name=""/>
        <dsp:cNvSpPr/>
      </dsp:nvSpPr>
      <dsp:spPr>
        <a:xfrm>
          <a:off x="74656" y="204108"/>
          <a:ext cx="680018" cy="680018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008D3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63A7F-17A6-43D8-AFEA-86FE8A9E9386}">
      <dsp:nvSpPr>
        <dsp:cNvPr id="0" name=""/>
        <dsp:cNvSpPr/>
      </dsp:nvSpPr>
      <dsp:spPr>
        <a:xfrm>
          <a:off x="862154" y="1088029"/>
          <a:ext cx="9580833" cy="5440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12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dirty="0"/>
            <a:t>Élelmiszer-pazarlás és –veszteség</a:t>
          </a:r>
        </a:p>
      </dsp:txBody>
      <dsp:txXfrm>
        <a:off x="862154" y="1088029"/>
        <a:ext cx="9580833" cy="544014"/>
      </dsp:txXfrm>
    </dsp:sp>
    <dsp:sp modelId="{4E83C867-C7D0-499F-98C9-182CA2F1664B}">
      <dsp:nvSpPr>
        <dsp:cNvPr id="0" name=""/>
        <dsp:cNvSpPr/>
      </dsp:nvSpPr>
      <dsp:spPr>
        <a:xfrm>
          <a:off x="522145" y="1020027"/>
          <a:ext cx="680018" cy="680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E33CA-C944-434B-ADE5-15C4C445FE72}">
      <dsp:nvSpPr>
        <dsp:cNvPr id="0" name=""/>
        <dsp:cNvSpPr/>
      </dsp:nvSpPr>
      <dsp:spPr>
        <a:xfrm>
          <a:off x="1066779" y="1903947"/>
          <a:ext cx="9376207" cy="5440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12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dirty="0"/>
            <a:t>Kockázatkezelés</a:t>
          </a:r>
        </a:p>
      </dsp:txBody>
      <dsp:txXfrm>
        <a:off x="1066779" y="1903947"/>
        <a:ext cx="9376207" cy="544014"/>
      </dsp:txXfrm>
    </dsp:sp>
    <dsp:sp modelId="{FB632DF7-8B25-4244-88F6-3839F7822CFB}">
      <dsp:nvSpPr>
        <dsp:cNvPr id="0" name=""/>
        <dsp:cNvSpPr/>
      </dsp:nvSpPr>
      <dsp:spPr>
        <a:xfrm>
          <a:off x="726770" y="1835945"/>
          <a:ext cx="680018" cy="680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93716-0046-4F5E-90B5-F3A06B4A42A9}">
      <dsp:nvSpPr>
        <dsp:cNvPr id="0" name=""/>
        <dsp:cNvSpPr/>
      </dsp:nvSpPr>
      <dsp:spPr>
        <a:xfrm>
          <a:off x="1066779" y="2719349"/>
          <a:ext cx="9376207" cy="5440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12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dirty="0"/>
            <a:t>Környezeti kihívások</a:t>
          </a:r>
        </a:p>
      </dsp:txBody>
      <dsp:txXfrm>
        <a:off x="1066779" y="2719349"/>
        <a:ext cx="9376207" cy="544014"/>
      </dsp:txXfrm>
    </dsp:sp>
    <dsp:sp modelId="{0AE734FD-14CA-4C9E-A276-36E9C5EB8257}">
      <dsp:nvSpPr>
        <dsp:cNvPr id="0" name=""/>
        <dsp:cNvSpPr/>
      </dsp:nvSpPr>
      <dsp:spPr>
        <a:xfrm>
          <a:off x="726770" y="2651347"/>
          <a:ext cx="680018" cy="680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DC8920-1282-4BE4-A3C2-C39529A430A5}">
      <dsp:nvSpPr>
        <dsp:cNvPr id="0" name=""/>
        <dsp:cNvSpPr/>
      </dsp:nvSpPr>
      <dsp:spPr>
        <a:xfrm>
          <a:off x="862154" y="3535267"/>
          <a:ext cx="9580833" cy="54401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12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dirty="0"/>
            <a:t>Környezetterhelés monitoring</a:t>
          </a:r>
        </a:p>
      </dsp:txBody>
      <dsp:txXfrm>
        <a:off x="862154" y="3535267"/>
        <a:ext cx="9580833" cy="544014"/>
      </dsp:txXfrm>
    </dsp:sp>
    <dsp:sp modelId="{15717613-FCAB-473E-8C38-8DA980D4BE1C}">
      <dsp:nvSpPr>
        <dsp:cNvPr id="0" name=""/>
        <dsp:cNvSpPr/>
      </dsp:nvSpPr>
      <dsp:spPr>
        <a:xfrm>
          <a:off x="522145" y="3467265"/>
          <a:ext cx="680018" cy="680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1848D-FC52-4AC0-89A0-BDF9C2E6EC4F}">
      <dsp:nvSpPr>
        <dsp:cNvPr id="0" name=""/>
        <dsp:cNvSpPr/>
      </dsp:nvSpPr>
      <dsp:spPr>
        <a:xfrm>
          <a:off x="414665" y="4351185"/>
          <a:ext cx="10028322" cy="5440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12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dirty="0"/>
            <a:t>Társadalmi kihívások</a:t>
          </a:r>
        </a:p>
      </dsp:txBody>
      <dsp:txXfrm>
        <a:off x="414665" y="4351185"/>
        <a:ext cx="10028322" cy="544014"/>
      </dsp:txXfrm>
    </dsp:sp>
    <dsp:sp modelId="{90B65418-4A3A-4771-A744-2FC78F69C6EA}">
      <dsp:nvSpPr>
        <dsp:cNvPr id="0" name=""/>
        <dsp:cNvSpPr/>
      </dsp:nvSpPr>
      <dsp:spPr>
        <a:xfrm>
          <a:off x="74656" y="4283184"/>
          <a:ext cx="680018" cy="680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FA7C2-03A1-C341-A781-168275703D1C}">
      <dsp:nvSpPr>
        <dsp:cNvPr id="0" name=""/>
        <dsp:cNvSpPr/>
      </dsp:nvSpPr>
      <dsp:spPr>
        <a:xfrm>
          <a:off x="3134431" y="818512"/>
          <a:ext cx="2296847" cy="75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i="0" u="none" strike="noStrike" kern="1200">
              <a:effectLst/>
              <a:latin typeface="Arial" panose="020B0604020202020204" pitchFamily="34" charset="0"/>
            </a:rPr>
            <a:t>A hivatalos statisztikáról szóló 2016. évi CLV. törvény</a:t>
          </a:r>
          <a:endParaRPr lang="hu-HU" sz="1600" kern="1200" dirty="0"/>
        </a:p>
      </dsp:txBody>
      <dsp:txXfrm>
        <a:off x="3134431" y="818512"/>
        <a:ext cx="2296847" cy="756915"/>
      </dsp:txXfrm>
    </dsp:sp>
    <dsp:sp modelId="{1A06B4A6-5E89-2540-A11B-A55CB64784DA}">
      <dsp:nvSpPr>
        <dsp:cNvPr id="0" name=""/>
        <dsp:cNvSpPr/>
      </dsp:nvSpPr>
      <dsp:spPr>
        <a:xfrm>
          <a:off x="318657" y="556760"/>
          <a:ext cx="2296847" cy="141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0" i="1" u="none" strike="noStrike" kern="1200" dirty="0">
              <a:effectLst/>
              <a:latin typeface="Arial" panose="020B0604020202020204" pitchFamily="34" charset="0"/>
            </a:rPr>
            <a:t>Az Európai Parlament és a Tanács 762/2008/EK rendelete a tagállamok által benyújtandó </a:t>
          </a:r>
          <a:r>
            <a:rPr lang="hu-HU" sz="1400" b="0" i="1" u="none" strike="noStrike" kern="1200" dirty="0" err="1">
              <a:effectLst/>
              <a:latin typeface="Arial" panose="020B0604020202020204" pitchFamily="34" charset="0"/>
            </a:rPr>
            <a:t>akvakultúrára</a:t>
          </a:r>
          <a:r>
            <a:rPr lang="hu-HU" sz="1400" b="0" i="1" u="none" strike="noStrike" kern="1200" dirty="0">
              <a:effectLst/>
              <a:latin typeface="Arial" panose="020B0604020202020204" pitchFamily="34" charset="0"/>
            </a:rPr>
            <a:t> vonatkozó statisztikáról</a:t>
          </a:r>
          <a:endParaRPr lang="hu-HU" sz="1400" b="0" i="1" kern="1200" dirty="0"/>
        </a:p>
      </dsp:txBody>
      <dsp:txXfrm>
        <a:off x="318657" y="556760"/>
        <a:ext cx="2296847" cy="1418090"/>
      </dsp:txXfrm>
    </dsp:sp>
    <dsp:sp modelId="{B1865C95-5D5E-3A4B-9F2D-9731B190B5E7}">
      <dsp:nvSpPr>
        <dsp:cNvPr id="0" name=""/>
        <dsp:cNvSpPr/>
      </dsp:nvSpPr>
      <dsp:spPr>
        <a:xfrm>
          <a:off x="3131821" y="588306"/>
          <a:ext cx="182703" cy="1827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DF2EB-7718-3144-9EB4-058CC66935DB}">
      <dsp:nvSpPr>
        <dsp:cNvPr id="0" name=""/>
        <dsp:cNvSpPr/>
      </dsp:nvSpPr>
      <dsp:spPr>
        <a:xfrm>
          <a:off x="3259713" y="332520"/>
          <a:ext cx="182703" cy="182703"/>
        </a:xfrm>
        <a:prstGeom prst="ellipse">
          <a:avLst/>
        </a:prstGeom>
        <a:solidFill>
          <a:schemeClr val="accent4">
            <a:hueOff val="-3823"/>
            <a:satOff val="112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04B38-1224-6A4A-BAF2-19A24191F0CF}">
      <dsp:nvSpPr>
        <dsp:cNvPr id="0" name=""/>
        <dsp:cNvSpPr/>
      </dsp:nvSpPr>
      <dsp:spPr>
        <a:xfrm>
          <a:off x="3566655" y="383677"/>
          <a:ext cx="287105" cy="287105"/>
        </a:xfrm>
        <a:prstGeom prst="ellipse">
          <a:avLst/>
        </a:prstGeom>
        <a:solidFill>
          <a:schemeClr val="accent4">
            <a:hueOff val="-7645"/>
            <a:satOff val="2252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9F59D8-76C0-9B49-ADE6-8250C809F34E}">
      <dsp:nvSpPr>
        <dsp:cNvPr id="0" name=""/>
        <dsp:cNvSpPr/>
      </dsp:nvSpPr>
      <dsp:spPr>
        <a:xfrm>
          <a:off x="3822441" y="102314"/>
          <a:ext cx="182703" cy="182703"/>
        </a:xfrm>
        <a:prstGeom prst="ellipse">
          <a:avLst/>
        </a:prstGeom>
        <a:solidFill>
          <a:schemeClr val="accent4">
            <a:hueOff val="-11468"/>
            <a:satOff val="3378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4A1F6-3904-954A-A73A-1ADDE0325893}">
      <dsp:nvSpPr>
        <dsp:cNvPr id="0" name=""/>
        <dsp:cNvSpPr/>
      </dsp:nvSpPr>
      <dsp:spPr>
        <a:xfrm>
          <a:off x="4154962" y="0"/>
          <a:ext cx="182703" cy="182703"/>
        </a:xfrm>
        <a:prstGeom prst="ellipse">
          <a:avLst/>
        </a:prstGeom>
        <a:solidFill>
          <a:schemeClr val="accent4">
            <a:hueOff val="-15290"/>
            <a:satOff val="4504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049F99-C21D-BE48-A5E8-34BE1D11F8CA}">
      <dsp:nvSpPr>
        <dsp:cNvPr id="0" name=""/>
        <dsp:cNvSpPr/>
      </dsp:nvSpPr>
      <dsp:spPr>
        <a:xfrm>
          <a:off x="4564218" y="179049"/>
          <a:ext cx="182703" cy="182703"/>
        </a:xfrm>
        <a:prstGeom prst="ellipse">
          <a:avLst/>
        </a:prstGeom>
        <a:solidFill>
          <a:schemeClr val="accent4">
            <a:hueOff val="-19113"/>
            <a:satOff val="5630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F075A-7F16-0B49-A4E5-E4276B65EC06}">
      <dsp:nvSpPr>
        <dsp:cNvPr id="0" name=""/>
        <dsp:cNvSpPr/>
      </dsp:nvSpPr>
      <dsp:spPr>
        <a:xfrm>
          <a:off x="4820003" y="306942"/>
          <a:ext cx="287105" cy="287105"/>
        </a:xfrm>
        <a:prstGeom prst="ellipse">
          <a:avLst/>
        </a:prstGeom>
        <a:solidFill>
          <a:schemeClr val="accent4">
            <a:hueOff val="-22935"/>
            <a:satOff val="6756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0268A-466E-0F4A-A561-3CB48EE4A612}">
      <dsp:nvSpPr>
        <dsp:cNvPr id="0" name=""/>
        <dsp:cNvSpPr/>
      </dsp:nvSpPr>
      <dsp:spPr>
        <a:xfrm>
          <a:off x="5178103" y="588306"/>
          <a:ext cx="182703" cy="182703"/>
        </a:xfrm>
        <a:prstGeom prst="ellipse">
          <a:avLst/>
        </a:prstGeom>
        <a:solidFill>
          <a:schemeClr val="accent4">
            <a:hueOff val="-26758"/>
            <a:satOff val="7882"/>
            <a:lumOff val="-5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14C8B-AFDA-A64C-8D89-C68EF47D14DC}">
      <dsp:nvSpPr>
        <dsp:cNvPr id="0" name=""/>
        <dsp:cNvSpPr/>
      </dsp:nvSpPr>
      <dsp:spPr>
        <a:xfrm>
          <a:off x="5331574" y="869669"/>
          <a:ext cx="182703" cy="182703"/>
        </a:xfrm>
        <a:prstGeom prst="ellipse">
          <a:avLst/>
        </a:prstGeom>
        <a:solidFill>
          <a:schemeClr val="accent4">
            <a:hueOff val="-30580"/>
            <a:satOff val="9008"/>
            <a:lumOff val="-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BFF5E9-C671-B147-AA36-5D6A403D0AD9}">
      <dsp:nvSpPr>
        <dsp:cNvPr id="0" name=""/>
        <dsp:cNvSpPr/>
      </dsp:nvSpPr>
      <dsp:spPr>
        <a:xfrm>
          <a:off x="4001490" y="332520"/>
          <a:ext cx="469809" cy="469809"/>
        </a:xfrm>
        <a:prstGeom prst="ellipse">
          <a:avLst/>
        </a:prstGeom>
        <a:solidFill>
          <a:schemeClr val="accent4">
            <a:hueOff val="-34403"/>
            <a:satOff val="10133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F16DB6-3AE6-2449-A11F-C9DAD5C090BA}">
      <dsp:nvSpPr>
        <dsp:cNvPr id="0" name=""/>
        <dsp:cNvSpPr/>
      </dsp:nvSpPr>
      <dsp:spPr>
        <a:xfrm>
          <a:off x="3003928" y="1304504"/>
          <a:ext cx="182703" cy="182703"/>
        </a:xfrm>
        <a:prstGeom prst="ellipse">
          <a:avLst/>
        </a:prstGeom>
        <a:solidFill>
          <a:schemeClr val="accent4">
            <a:hueOff val="-38225"/>
            <a:satOff val="11259"/>
            <a:lumOff val="-78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DFAFC-5718-D343-B126-B52D27975024}">
      <dsp:nvSpPr>
        <dsp:cNvPr id="0" name=""/>
        <dsp:cNvSpPr/>
      </dsp:nvSpPr>
      <dsp:spPr>
        <a:xfrm>
          <a:off x="3157399" y="1534711"/>
          <a:ext cx="287105" cy="287105"/>
        </a:xfrm>
        <a:prstGeom prst="ellipse">
          <a:avLst/>
        </a:prstGeom>
        <a:solidFill>
          <a:schemeClr val="accent4">
            <a:hueOff val="-42048"/>
            <a:satOff val="12385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1E3C9-DF5F-6142-9664-4724582DCBEA}">
      <dsp:nvSpPr>
        <dsp:cNvPr id="0" name=""/>
        <dsp:cNvSpPr/>
      </dsp:nvSpPr>
      <dsp:spPr>
        <a:xfrm>
          <a:off x="3541077" y="1739339"/>
          <a:ext cx="417608" cy="417608"/>
        </a:xfrm>
        <a:prstGeom prst="ellipse">
          <a:avLst/>
        </a:prstGeom>
        <a:solidFill>
          <a:schemeClr val="accent4">
            <a:hueOff val="-45870"/>
            <a:satOff val="13511"/>
            <a:lumOff val="-94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17C06-607D-584D-909E-A22725A4F167}">
      <dsp:nvSpPr>
        <dsp:cNvPr id="0" name=""/>
        <dsp:cNvSpPr/>
      </dsp:nvSpPr>
      <dsp:spPr>
        <a:xfrm>
          <a:off x="4078226" y="2071860"/>
          <a:ext cx="182703" cy="182703"/>
        </a:xfrm>
        <a:prstGeom prst="ellipse">
          <a:avLst/>
        </a:prstGeom>
        <a:solidFill>
          <a:schemeClr val="accent4">
            <a:hueOff val="-49693"/>
            <a:satOff val="14637"/>
            <a:lumOff val="-10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56BD1-A8D0-9246-B60E-DFD557AA1862}">
      <dsp:nvSpPr>
        <dsp:cNvPr id="0" name=""/>
        <dsp:cNvSpPr/>
      </dsp:nvSpPr>
      <dsp:spPr>
        <a:xfrm>
          <a:off x="4180540" y="1739339"/>
          <a:ext cx="287105" cy="287105"/>
        </a:xfrm>
        <a:prstGeom prst="ellipse">
          <a:avLst/>
        </a:prstGeom>
        <a:solidFill>
          <a:schemeClr val="accent4">
            <a:hueOff val="-53515"/>
            <a:satOff val="15763"/>
            <a:lumOff val="-10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A03E0-A239-3342-9CBA-19BD6D4C8372}">
      <dsp:nvSpPr>
        <dsp:cNvPr id="0" name=""/>
        <dsp:cNvSpPr/>
      </dsp:nvSpPr>
      <dsp:spPr>
        <a:xfrm>
          <a:off x="4436325" y="2097439"/>
          <a:ext cx="182703" cy="182703"/>
        </a:xfrm>
        <a:prstGeom prst="ellipse">
          <a:avLst/>
        </a:prstGeom>
        <a:solidFill>
          <a:schemeClr val="accent4">
            <a:hueOff val="-57338"/>
            <a:satOff val="16889"/>
            <a:lumOff val="-117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A80F1-03F7-7341-AF53-514D14DA8223}">
      <dsp:nvSpPr>
        <dsp:cNvPr id="0" name=""/>
        <dsp:cNvSpPr/>
      </dsp:nvSpPr>
      <dsp:spPr>
        <a:xfrm>
          <a:off x="4666532" y="1688182"/>
          <a:ext cx="417608" cy="417608"/>
        </a:xfrm>
        <a:prstGeom prst="ellipse">
          <a:avLst/>
        </a:prstGeom>
        <a:solidFill>
          <a:schemeClr val="accent4">
            <a:hueOff val="-61160"/>
            <a:satOff val="18015"/>
            <a:lumOff val="-125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03E10-A4C1-9649-9854-8259A7DAC10E}">
      <dsp:nvSpPr>
        <dsp:cNvPr id="0" name=""/>
        <dsp:cNvSpPr/>
      </dsp:nvSpPr>
      <dsp:spPr>
        <a:xfrm>
          <a:off x="5229260" y="1585868"/>
          <a:ext cx="287105" cy="287105"/>
        </a:xfrm>
        <a:prstGeom prst="ellipse">
          <a:avLst/>
        </a:prstGeom>
        <a:solidFill>
          <a:schemeClr val="accent4">
            <a:hueOff val="-64983"/>
            <a:satOff val="19141"/>
            <a:lumOff val="-133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E54DA-942A-BF47-9C76-805AEE34A4C6}">
      <dsp:nvSpPr>
        <dsp:cNvPr id="0" name=""/>
        <dsp:cNvSpPr/>
      </dsp:nvSpPr>
      <dsp:spPr>
        <a:xfrm>
          <a:off x="5516366" y="383252"/>
          <a:ext cx="843189" cy="1609740"/>
        </a:xfrm>
        <a:prstGeom prst="chevron">
          <a:avLst>
            <a:gd name="adj" fmla="val 623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26235-DC9B-8D42-B43C-5A755121F500}">
      <dsp:nvSpPr>
        <dsp:cNvPr id="0" name=""/>
        <dsp:cNvSpPr/>
      </dsp:nvSpPr>
      <dsp:spPr>
        <a:xfrm>
          <a:off x="6206248" y="383252"/>
          <a:ext cx="843189" cy="1609740"/>
        </a:xfrm>
        <a:prstGeom prst="chevron">
          <a:avLst>
            <a:gd name="adj" fmla="val 62310"/>
          </a:avLst>
        </a:prstGeom>
        <a:solidFill>
          <a:schemeClr val="accent4">
            <a:hueOff val="-68806"/>
            <a:satOff val="20267"/>
            <a:lumOff val="-141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1763C-20E9-4B42-9027-B337F4A8E35B}">
      <dsp:nvSpPr>
        <dsp:cNvPr id="0" name=""/>
        <dsp:cNvSpPr/>
      </dsp:nvSpPr>
      <dsp:spPr>
        <a:xfrm>
          <a:off x="7141421" y="250220"/>
          <a:ext cx="1954665" cy="1954665"/>
        </a:xfrm>
        <a:prstGeom prst="ellipse">
          <a:avLst/>
        </a:prstGeom>
        <a:solidFill>
          <a:schemeClr val="accent4">
            <a:hueOff val="-68806"/>
            <a:satOff val="20267"/>
            <a:lumOff val="-141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/>
            <a:t>OSAP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/>
            <a:t>(kötelező)</a:t>
          </a:r>
          <a:endParaRPr lang="hu-HU" sz="2000" kern="1200" dirty="0"/>
        </a:p>
      </dsp:txBody>
      <dsp:txXfrm>
        <a:off x="7427675" y="536474"/>
        <a:ext cx="1382157" cy="13821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FA7C2-03A1-C341-A781-168275703D1C}">
      <dsp:nvSpPr>
        <dsp:cNvPr id="0" name=""/>
        <dsp:cNvSpPr/>
      </dsp:nvSpPr>
      <dsp:spPr>
        <a:xfrm>
          <a:off x="3746723" y="818512"/>
          <a:ext cx="2296847" cy="75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/>
            <a:t>A DCF 2017/1004/EU halászati adatgyűjtési keretrendszer</a:t>
          </a:r>
          <a:endParaRPr lang="hu-HU" sz="1600" kern="1200" dirty="0"/>
        </a:p>
      </dsp:txBody>
      <dsp:txXfrm>
        <a:off x="3746723" y="818512"/>
        <a:ext cx="2296847" cy="756915"/>
      </dsp:txXfrm>
    </dsp:sp>
    <dsp:sp modelId="{1A06B4A6-5E89-2540-A11B-A55CB64784DA}">
      <dsp:nvSpPr>
        <dsp:cNvPr id="0" name=""/>
        <dsp:cNvSpPr/>
      </dsp:nvSpPr>
      <dsp:spPr>
        <a:xfrm>
          <a:off x="590521" y="556760"/>
          <a:ext cx="2977701" cy="141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0" i="1" kern="1200"/>
            <a:t>az EUMAP 2021/1167/EU és 2021/1168/EU szabályokat állapít meg a halászati ágazatra vonatkozó </a:t>
          </a:r>
          <a:r>
            <a:rPr lang="hu-HU" sz="1400" b="1" i="1" kern="1200"/>
            <a:t>biológiai, környezeti, műszaki, társadalmi-gazdasági adatok </a:t>
          </a:r>
          <a:r>
            <a:rPr lang="hu-HU" sz="1400" b="0" i="1" kern="1200"/>
            <a:t>gyűjtésére, kezelésére és felhasználására. </a:t>
          </a:r>
          <a:endParaRPr lang="hu-HU" sz="1400" b="0" i="1" kern="1200" dirty="0"/>
        </a:p>
      </dsp:txBody>
      <dsp:txXfrm>
        <a:off x="590521" y="556760"/>
        <a:ext cx="2977701" cy="1418090"/>
      </dsp:txXfrm>
    </dsp:sp>
    <dsp:sp modelId="{B1865C95-5D5E-3A4B-9F2D-9731B190B5E7}">
      <dsp:nvSpPr>
        <dsp:cNvPr id="0" name=""/>
        <dsp:cNvSpPr/>
      </dsp:nvSpPr>
      <dsp:spPr>
        <a:xfrm>
          <a:off x="3744113" y="588306"/>
          <a:ext cx="182703" cy="1827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DF2EB-7718-3144-9EB4-058CC66935DB}">
      <dsp:nvSpPr>
        <dsp:cNvPr id="0" name=""/>
        <dsp:cNvSpPr/>
      </dsp:nvSpPr>
      <dsp:spPr>
        <a:xfrm>
          <a:off x="3872005" y="332520"/>
          <a:ext cx="182703" cy="182703"/>
        </a:xfrm>
        <a:prstGeom prst="ellipse">
          <a:avLst/>
        </a:prstGeom>
        <a:solidFill>
          <a:schemeClr val="accent3">
            <a:hueOff val="432680"/>
            <a:satOff val="-1126"/>
            <a:lumOff val="2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04B38-1224-6A4A-BAF2-19A24191F0CF}">
      <dsp:nvSpPr>
        <dsp:cNvPr id="0" name=""/>
        <dsp:cNvSpPr/>
      </dsp:nvSpPr>
      <dsp:spPr>
        <a:xfrm>
          <a:off x="4178947" y="383677"/>
          <a:ext cx="287105" cy="287105"/>
        </a:xfrm>
        <a:prstGeom prst="ellipse">
          <a:avLst/>
        </a:prstGeom>
        <a:solidFill>
          <a:schemeClr val="accent3">
            <a:hueOff val="865360"/>
            <a:satOff val="-2252"/>
            <a:lumOff val="4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9F59D8-76C0-9B49-ADE6-8250C809F34E}">
      <dsp:nvSpPr>
        <dsp:cNvPr id="0" name=""/>
        <dsp:cNvSpPr/>
      </dsp:nvSpPr>
      <dsp:spPr>
        <a:xfrm>
          <a:off x="4434733" y="102314"/>
          <a:ext cx="182703" cy="182703"/>
        </a:xfrm>
        <a:prstGeom prst="ellipse">
          <a:avLst/>
        </a:prstGeom>
        <a:solidFill>
          <a:schemeClr val="accent3">
            <a:hueOff val="1298041"/>
            <a:satOff val="-3378"/>
            <a:lumOff val="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4A1F6-3904-954A-A73A-1ADDE0325893}">
      <dsp:nvSpPr>
        <dsp:cNvPr id="0" name=""/>
        <dsp:cNvSpPr/>
      </dsp:nvSpPr>
      <dsp:spPr>
        <a:xfrm>
          <a:off x="4767254" y="0"/>
          <a:ext cx="182703" cy="182703"/>
        </a:xfrm>
        <a:prstGeom prst="ellipse">
          <a:avLst/>
        </a:prstGeom>
        <a:solidFill>
          <a:schemeClr val="accent3">
            <a:hueOff val="1730721"/>
            <a:satOff val="-4504"/>
            <a:lumOff val="9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049F99-C21D-BE48-A5E8-34BE1D11F8CA}">
      <dsp:nvSpPr>
        <dsp:cNvPr id="0" name=""/>
        <dsp:cNvSpPr/>
      </dsp:nvSpPr>
      <dsp:spPr>
        <a:xfrm>
          <a:off x="5176510" y="179049"/>
          <a:ext cx="182703" cy="182703"/>
        </a:xfrm>
        <a:prstGeom prst="ellipse">
          <a:avLst/>
        </a:prstGeom>
        <a:solidFill>
          <a:schemeClr val="accent3">
            <a:hueOff val="2163401"/>
            <a:satOff val="-5630"/>
            <a:lumOff val="11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F075A-7F16-0B49-A4E5-E4276B65EC06}">
      <dsp:nvSpPr>
        <dsp:cNvPr id="0" name=""/>
        <dsp:cNvSpPr/>
      </dsp:nvSpPr>
      <dsp:spPr>
        <a:xfrm>
          <a:off x="5432295" y="306942"/>
          <a:ext cx="287105" cy="287105"/>
        </a:xfrm>
        <a:prstGeom prst="ellipse">
          <a:avLst/>
        </a:prstGeom>
        <a:solidFill>
          <a:schemeClr val="accent3">
            <a:hueOff val="2596081"/>
            <a:satOff val="-6756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0268A-466E-0F4A-A561-3CB48EE4A612}">
      <dsp:nvSpPr>
        <dsp:cNvPr id="0" name=""/>
        <dsp:cNvSpPr/>
      </dsp:nvSpPr>
      <dsp:spPr>
        <a:xfrm>
          <a:off x="5790395" y="588306"/>
          <a:ext cx="182703" cy="182703"/>
        </a:xfrm>
        <a:prstGeom prst="ellipse">
          <a:avLst/>
        </a:prstGeom>
        <a:solidFill>
          <a:schemeClr val="accent3">
            <a:hueOff val="3028762"/>
            <a:satOff val="-7882"/>
            <a:lumOff val="16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14C8B-AFDA-A64C-8D89-C68EF47D14DC}">
      <dsp:nvSpPr>
        <dsp:cNvPr id="0" name=""/>
        <dsp:cNvSpPr/>
      </dsp:nvSpPr>
      <dsp:spPr>
        <a:xfrm>
          <a:off x="5943866" y="869669"/>
          <a:ext cx="182703" cy="182703"/>
        </a:xfrm>
        <a:prstGeom prst="ellipse">
          <a:avLst/>
        </a:prstGeom>
        <a:solidFill>
          <a:schemeClr val="accent3">
            <a:hueOff val="3461442"/>
            <a:satOff val="-9008"/>
            <a:lumOff val="19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BFF5E9-C671-B147-AA36-5D6A403D0AD9}">
      <dsp:nvSpPr>
        <dsp:cNvPr id="0" name=""/>
        <dsp:cNvSpPr/>
      </dsp:nvSpPr>
      <dsp:spPr>
        <a:xfrm>
          <a:off x="4613782" y="332520"/>
          <a:ext cx="469809" cy="469809"/>
        </a:xfrm>
        <a:prstGeom prst="ellipse">
          <a:avLst/>
        </a:prstGeom>
        <a:solidFill>
          <a:schemeClr val="accent3">
            <a:hueOff val="3894122"/>
            <a:satOff val="-10133"/>
            <a:lumOff val="2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F16DB6-3AE6-2449-A11F-C9DAD5C090BA}">
      <dsp:nvSpPr>
        <dsp:cNvPr id="0" name=""/>
        <dsp:cNvSpPr/>
      </dsp:nvSpPr>
      <dsp:spPr>
        <a:xfrm>
          <a:off x="3616220" y="1304504"/>
          <a:ext cx="182703" cy="182703"/>
        </a:xfrm>
        <a:prstGeom prst="ellipse">
          <a:avLst/>
        </a:prstGeom>
        <a:solidFill>
          <a:schemeClr val="accent3">
            <a:hueOff val="4326802"/>
            <a:satOff val="-11259"/>
            <a:lumOff val="23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DFAFC-5718-D343-B126-B52D27975024}">
      <dsp:nvSpPr>
        <dsp:cNvPr id="0" name=""/>
        <dsp:cNvSpPr/>
      </dsp:nvSpPr>
      <dsp:spPr>
        <a:xfrm>
          <a:off x="3769691" y="1534711"/>
          <a:ext cx="287105" cy="287105"/>
        </a:xfrm>
        <a:prstGeom prst="ellipse">
          <a:avLst/>
        </a:prstGeom>
        <a:solidFill>
          <a:schemeClr val="accent3">
            <a:hueOff val="4759482"/>
            <a:satOff val="-12385"/>
            <a:lumOff val="26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1E3C9-DF5F-6142-9664-4724582DCBEA}">
      <dsp:nvSpPr>
        <dsp:cNvPr id="0" name=""/>
        <dsp:cNvSpPr/>
      </dsp:nvSpPr>
      <dsp:spPr>
        <a:xfrm>
          <a:off x="4153369" y="1739339"/>
          <a:ext cx="417608" cy="417608"/>
        </a:xfrm>
        <a:prstGeom prst="ellipse">
          <a:avLst/>
        </a:prstGeom>
        <a:solidFill>
          <a:schemeClr val="accent3">
            <a:hueOff val="5192162"/>
            <a:satOff val="-13511"/>
            <a:lumOff val="28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17C06-607D-584D-909E-A22725A4F167}">
      <dsp:nvSpPr>
        <dsp:cNvPr id="0" name=""/>
        <dsp:cNvSpPr/>
      </dsp:nvSpPr>
      <dsp:spPr>
        <a:xfrm>
          <a:off x="4690518" y="2071860"/>
          <a:ext cx="182703" cy="182703"/>
        </a:xfrm>
        <a:prstGeom prst="ellipse">
          <a:avLst/>
        </a:prstGeom>
        <a:solidFill>
          <a:schemeClr val="accent3">
            <a:hueOff val="5624843"/>
            <a:satOff val="-14637"/>
            <a:lumOff val="31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56BD1-A8D0-9246-B60E-DFD557AA1862}">
      <dsp:nvSpPr>
        <dsp:cNvPr id="0" name=""/>
        <dsp:cNvSpPr/>
      </dsp:nvSpPr>
      <dsp:spPr>
        <a:xfrm>
          <a:off x="4792832" y="1739339"/>
          <a:ext cx="287105" cy="287105"/>
        </a:xfrm>
        <a:prstGeom prst="ellipse">
          <a:avLst/>
        </a:prstGeom>
        <a:solidFill>
          <a:schemeClr val="accent3">
            <a:hueOff val="6057523"/>
            <a:satOff val="-15763"/>
            <a:lumOff val="33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A03E0-A239-3342-9CBA-19BD6D4C8372}">
      <dsp:nvSpPr>
        <dsp:cNvPr id="0" name=""/>
        <dsp:cNvSpPr/>
      </dsp:nvSpPr>
      <dsp:spPr>
        <a:xfrm>
          <a:off x="5048617" y="2097439"/>
          <a:ext cx="182703" cy="182703"/>
        </a:xfrm>
        <a:prstGeom prst="ellipse">
          <a:avLst/>
        </a:prstGeom>
        <a:solidFill>
          <a:schemeClr val="accent3">
            <a:hueOff val="6490203"/>
            <a:satOff val="-16889"/>
            <a:lumOff val="35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A80F1-03F7-7341-AF53-514D14DA8223}">
      <dsp:nvSpPr>
        <dsp:cNvPr id="0" name=""/>
        <dsp:cNvSpPr/>
      </dsp:nvSpPr>
      <dsp:spPr>
        <a:xfrm>
          <a:off x="5278824" y="1688182"/>
          <a:ext cx="417608" cy="417608"/>
        </a:xfrm>
        <a:prstGeom prst="ellipse">
          <a:avLst/>
        </a:prstGeom>
        <a:solidFill>
          <a:schemeClr val="accent3">
            <a:hueOff val="6922883"/>
            <a:satOff val="-18015"/>
            <a:lumOff val="38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03E10-A4C1-9649-9854-8259A7DAC10E}">
      <dsp:nvSpPr>
        <dsp:cNvPr id="0" name=""/>
        <dsp:cNvSpPr/>
      </dsp:nvSpPr>
      <dsp:spPr>
        <a:xfrm>
          <a:off x="5841552" y="1585868"/>
          <a:ext cx="287105" cy="287105"/>
        </a:xfrm>
        <a:prstGeom prst="ellipse">
          <a:avLst/>
        </a:prstGeom>
        <a:solidFill>
          <a:schemeClr val="accent3">
            <a:hueOff val="7355563"/>
            <a:satOff val="-19141"/>
            <a:lumOff val="40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E54DA-942A-BF47-9C76-805AEE34A4C6}">
      <dsp:nvSpPr>
        <dsp:cNvPr id="0" name=""/>
        <dsp:cNvSpPr/>
      </dsp:nvSpPr>
      <dsp:spPr>
        <a:xfrm>
          <a:off x="6383997" y="383252"/>
          <a:ext cx="843189" cy="1609740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26235-DC9B-8D42-B43C-5A755121F500}">
      <dsp:nvSpPr>
        <dsp:cNvPr id="0" name=""/>
        <dsp:cNvSpPr/>
      </dsp:nvSpPr>
      <dsp:spPr>
        <a:xfrm>
          <a:off x="7073879" y="383252"/>
          <a:ext cx="843189" cy="1609740"/>
        </a:xfrm>
        <a:prstGeom prst="chevron">
          <a:avLst>
            <a:gd name="adj" fmla="val 62310"/>
          </a:avLst>
        </a:prstGeom>
        <a:solidFill>
          <a:schemeClr val="accent3">
            <a:hueOff val="7788244"/>
            <a:satOff val="-20267"/>
            <a:lumOff val="43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1763C-20E9-4B42-9027-B337F4A8E35B}">
      <dsp:nvSpPr>
        <dsp:cNvPr id="0" name=""/>
        <dsp:cNvSpPr/>
      </dsp:nvSpPr>
      <dsp:spPr>
        <a:xfrm>
          <a:off x="8009053" y="250220"/>
          <a:ext cx="1954665" cy="1954665"/>
        </a:xfrm>
        <a:prstGeom prst="ellipse">
          <a:avLst/>
        </a:prstGeom>
        <a:solidFill>
          <a:schemeClr val="accent3">
            <a:hueOff val="7788244"/>
            <a:satOff val="-20267"/>
            <a:lumOff val="43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/>
            <a:t>DCF (önkéntes) </a:t>
          </a:r>
          <a:endParaRPr lang="hu-HU" sz="2000" b="1" kern="1200" dirty="0"/>
        </a:p>
      </dsp:txBody>
      <dsp:txXfrm>
        <a:off x="8295307" y="536474"/>
        <a:ext cx="1382157" cy="13821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D3C6C-D9AB-3C4B-9423-418F988152A9}">
      <dsp:nvSpPr>
        <dsp:cNvPr id="0" name=""/>
        <dsp:cNvSpPr/>
      </dsp:nvSpPr>
      <dsp:spPr>
        <a:xfrm rot="16200000">
          <a:off x="-1676306" y="1682160"/>
          <a:ext cx="5418667" cy="2054345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Reprezentatív halászati ágazati adatgyűjtés megszervezése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 dirty="0"/>
        </a:p>
      </dsp:txBody>
      <dsp:txXfrm rot="5400000">
        <a:off x="5855" y="1083732"/>
        <a:ext cx="2054345" cy="3251201"/>
      </dsp:txXfrm>
    </dsp:sp>
    <dsp:sp modelId="{F624F976-38FD-0043-9B53-082D3DFE96A1}">
      <dsp:nvSpPr>
        <dsp:cNvPr id="0" name=""/>
        <dsp:cNvSpPr/>
      </dsp:nvSpPr>
      <dsp:spPr>
        <a:xfrm rot="16200000">
          <a:off x="532115" y="1682160"/>
          <a:ext cx="5418667" cy="2054345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Termékpálya szintű adatgyűjtés megszervezése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 dirty="0"/>
        </a:p>
      </dsp:txBody>
      <dsp:txXfrm rot="5400000">
        <a:off x="2214276" y="1083732"/>
        <a:ext cx="2054345" cy="3251201"/>
      </dsp:txXfrm>
    </dsp:sp>
    <dsp:sp modelId="{0BBD1F3A-990A-934E-A2DD-39C4D3CBABEE}">
      <dsp:nvSpPr>
        <dsp:cNvPr id="0" name=""/>
        <dsp:cNvSpPr/>
      </dsp:nvSpPr>
      <dsp:spPr>
        <a:xfrm rot="16200000">
          <a:off x="2740537" y="1682160"/>
          <a:ext cx="5418667" cy="2054345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Online </a:t>
          </a:r>
          <a:r>
            <a:rPr lang="hu-HU" sz="1600" kern="1200" dirty="0" err="1"/>
            <a:t>banchmarking</a:t>
          </a:r>
          <a:r>
            <a:rPr lang="hu-HU" sz="1600" kern="1200" dirty="0"/>
            <a:t> eszköz kialakítása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 dirty="0"/>
        </a:p>
      </dsp:txBody>
      <dsp:txXfrm rot="5400000">
        <a:off x="4422698" y="1083732"/>
        <a:ext cx="2054345" cy="3251201"/>
      </dsp:txXfrm>
    </dsp:sp>
    <dsp:sp modelId="{D3EE1DE6-78B9-2C45-8947-17265719D16C}">
      <dsp:nvSpPr>
        <dsp:cNvPr id="0" name=""/>
        <dsp:cNvSpPr/>
      </dsp:nvSpPr>
      <dsp:spPr>
        <a:xfrm rot="16200000">
          <a:off x="4948959" y="1682160"/>
          <a:ext cx="5418667" cy="2054345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Rendszeres kiadványok a szakpolitika és termelők részére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 dirty="0"/>
        </a:p>
      </dsp:txBody>
      <dsp:txXfrm rot="5400000">
        <a:off x="6631120" y="1083732"/>
        <a:ext cx="2054345" cy="3251201"/>
      </dsp:txXfrm>
    </dsp:sp>
    <dsp:sp modelId="{A0FE3614-D5FF-A64B-9090-83B8E1CE2BB3}">
      <dsp:nvSpPr>
        <dsp:cNvPr id="0" name=""/>
        <dsp:cNvSpPr/>
      </dsp:nvSpPr>
      <dsp:spPr>
        <a:xfrm rot="16200000">
          <a:off x="7157381" y="1682160"/>
          <a:ext cx="5418667" cy="2054345"/>
        </a:xfrm>
        <a:prstGeom prst="flowChartManualOperati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Szakmai rendezvények támogatása, felkarolása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0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200" kern="1200" dirty="0"/>
        </a:p>
      </dsp:txBody>
      <dsp:txXfrm rot="5400000">
        <a:off x="8839542" y="1083732"/>
        <a:ext cx="2054345" cy="32512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D3C6C-D9AB-3C4B-9423-418F988152A9}">
      <dsp:nvSpPr>
        <dsp:cNvPr id="0" name=""/>
        <dsp:cNvSpPr/>
      </dsp:nvSpPr>
      <dsp:spPr>
        <a:xfrm rot="16200000">
          <a:off x="-1676306" y="1682160"/>
          <a:ext cx="5418667" cy="2054345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Fenntartható Fejlődési Célok </a:t>
          </a:r>
          <a:r>
            <a:rPr lang="hu-HU" sz="1600" kern="1200" dirty="0" err="1"/>
            <a:t>monitoringja</a:t>
          </a:r>
          <a:endParaRPr lang="hu-HU" sz="1600" kern="1200" dirty="0"/>
        </a:p>
      </dsp:txBody>
      <dsp:txXfrm rot="5400000">
        <a:off x="5855" y="1083732"/>
        <a:ext cx="2054345" cy="3251201"/>
      </dsp:txXfrm>
    </dsp:sp>
    <dsp:sp modelId="{F624F976-38FD-0043-9B53-082D3DFE96A1}">
      <dsp:nvSpPr>
        <dsp:cNvPr id="0" name=""/>
        <dsp:cNvSpPr/>
      </dsp:nvSpPr>
      <dsp:spPr>
        <a:xfrm rot="16200000">
          <a:off x="532115" y="1682160"/>
          <a:ext cx="5418667" cy="2054345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Életciklus elemzések </a:t>
          </a:r>
        </a:p>
      </dsp:txBody>
      <dsp:txXfrm rot="5400000">
        <a:off x="2214276" y="1083732"/>
        <a:ext cx="2054345" cy="3251201"/>
      </dsp:txXfrm>
    </dsp:sp>
    <dsp:sp modelId="{0BBD1F3A-990A-934E-A2DD-39C4D3CBABEE}">
      <dsp:nvSpPr>
        <dsp:cNvPr id="0" name=""/>
        <dsp:cNvSpPr/>
      </dsp:nvSpPr>
      <dsp:spPr>
        <a:xfrm rot="16200000">
          <a:off x="2740537" y="1682160"/>
          <a:ext cx="5418667" cy="2054345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Környezeti lábnyom számítások  </a:t>
          </a:r>
        </a:p>
      </dsp:txBody>
      <dsp:txXfrm rot="5400000">
        <a:off x="4422698" y="1083732"/>
        <a:ext cx="2054345" cy="3251201"/>
      </dsp:txXfrm>
    </dsp:sp>
    <dsp:sp modelId="{D3EE1DE6-78B9-2C45-8947-17265719D16C}">
      <dsp:nvSpPr>
        <dsp:cNvPr id="0" name=""/>
        <dsp:cNvSpPr/>
      </dsp:nvSpPr>
      <dsp:spPr>
        <a:xfrm rot="16200000">
          <a:off x="4948959" y="1682160"/>
          <a:ext cx="5418667" cy="2054345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Vállalti szintű, innovációt meghatározó Technológiai Fejlettségi Szintek  azonosítása</a:t>
          </a:r>
        </a:p>
      </dsp:txBody>
      <dsp:txXfrm rot="5400000">
        <a:off x="6631120" y="1083732"/>
        <a:ext cx="2054345" cy="3251201"/>
      </dsp:txXfrm>
    </dsp:sp>
    <dsp:sp modelId="{A0FE3614-D5FF-A64B-9090-83B8E1CE2BB3}">
      <dsp:nvSpPr>
        <dsp:cNvPr id="0" name=""/>
        <dsp:cNvSpPr/>
      </dsp:nvSpPr>
      <dsp:spPr>
        <a:xfrm rot="16200000">
          <a:off x="7157381" y="1682160"/>
          <a:ext cx="5418667" cy="2054345"/>
        </a:xfrm>
        <a:prstGeom prst="flowChartManualOperati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Természeti értékek  és Ökoszisztéma szolgáltatások meghatározása</a:t>
          </a:r>
        </a:p>
      </dsp:txBody>
      <dsp:txXfrm rot="5400000">
        <a:off x="8839542" y="1083732"/>
        <a:ext cx="2054345" cy="32512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A2389-1567-4322-A0C6-C139F25DFFDB}">
      <dsp:nvSpPr>
        <dsp:cNvPr id="0" name=""/>
        <dsp:cNvSpPr/>
      </dsp:nvSpPr>
      <dsp:spPr>
        <a:xfrm>
          <a:off x="1540" y="1813168"/>
          <a:ext cx="1812503" cy="72500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026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900" kern="1200" dirty="0"/>
        </a:p>
      </dsp:txBody>
      <dsp:txXfrm>
        <a:off x="1540" y="1813168"/>
        <a:ext cx="1631253" cy="725001"/>
      </dsp:txXfrm>
    </dsp:sp>
    <dsp:sp modelId="{7CD5DC82-B622-4B29-8EF4-83E6905BCDF6}">
      <dsp:nvSpPr>
        <dsp:cNvPr id="0" name=""/>
        <dsp:cNvSpPr/>
      </dsp:nvSpPr>
      <dsp:spPr>
        <a:xfrm>
          <a:off x="1451543" y="1813168"/>
          <a:ext cx="1812503" cy="725001"/>
        </a:xfrm>
        <a:prstGeom prst="chevron">
          <a:avLst/>
        </a:prstGeom>
        <a:solidFill>
          <a:schemeClr val="accent2">
            <a:hueOff val="-765394"/>
            <a:satOff val="0"/>
            <a:lumOff val="20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900" kern="1200" dirty="0"/>
        </a:p>
      </dsp:txBody>
      <dsp:txXfrm>
        <a:off x="1814044" y="1813168"/>
        <a:ext cx="1087502" cy="725001"/>
      </dsp:txXfrm>
    </dsp:sp>
    <dsp:sp modelId="{A73D7BE9-BCDE-44F0-8E44-E5309C2A8E89}">
      <dsp:nvSpPr>
        <dsp:cNvPr id="0" name=""/>
        <dsp:cNvSpPr/>
      </dsp:nvSpPr>
      <dsp:spPr>
        <a:xfrm>
          <a:off x="2901545" y="1813168"/>
          <a:ext cx="1812503" cy="725001"/>
        </a:xfrm>
        <a:prstGeom prst="chevron">
          <a:avLst/>
        </a:prstGeom>
        <a:solidFill>
          <a:schemeClr val="accent2">
            <a:hueOff val="-1530789"/>
            <a:satOff val="0"/>
            <a:lumOff val="41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900" kern="1200" dirty="0"/>
        </a:p>
      </dsp:txBody>
      <dsp:txXfrm>
        <a:off x="3264046" y="1813168"/>
        <a:ext cx="1087502" cy="725001"/>
      </dsp:txXfrm>
    </dsp:sp>
    <dsp:sp modelId="{5BC0C6B9-08FB-4CF2-805A-0EBFCA90985A}">
      <dsp:nvSpPr>
        <dsp:cNvPr id="0" name=""/>
        <dsp:cNvSpPr/>
      </dsp:nvSpPr>
      <dsp:spPr>
        <a:xfrm>
          <a:off x="4351548" y="1813168"/>
          <a:ext cx="1812503" cy="725001"/>
        </a:xfrm>
        <a:prstGeom prst="chevron">
          <a:avLst/>
        </a:prstGeom>
        <a:solidFill>
          <a:schemeClr val="accent2">
            <a:hueOff val="-2296183"/>
            <a:satOff val="0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900" kern="1200" dirty="0"/>
            <a:t> </a:t>
          </a:r>
        </a:p>
      </dsp:txBody>
      <dsp:txXfrm>
        <a:off x="4714049" y="1813168"/>
        <a:ext cx="1087502" cy="725001"/>
      </dsp:txXfrm>
    </dsp:sp>
    <dsp:sp modelId="{80DACA06-CE38-4EC3-AB62-F6C60B03D0C9}">
      <dsp:nvSpPr>
        <dsp:cNvPr id="0" name=""/>
        <dsp:cNvSpPr/>
      </dsp:nvSpPr>
      <dsp:spPr>
        <a:xfrm>
          <a:off x="5801550" y="1813168"/>
          <a:ext cx="1812503" cy="725001"/>
        </a:xfrm>
        <a:prstGeom prst="chevron">
          <a:avLst/>
        </a:prstGeom>
        <a:solidFill>
          <a:schemeClr val="accent2">
            <a:hueOff val="-3061578"/>
            <a:satOff val="0"/>
            <a:lumOff val="83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900" kern="1200" dirty="0"/>
        </a:p>
      </dsp:txBody>
      <dsp:txXfrm>
        <a:off x="6164051" y="1813168"/>
        <a:ext cx="1087502" cy="725001"/>
      </dsp:txXfrm>
    </dsp:sp>
    <dsp:sp modelId="{C25973EB-E06F-4766-9872-5018EAE2E11A}">
      <dsp:nvSpPr>
        <dsp:cNvPr id="0" name=""/>
        <dsp:cNvSpPr/>
      </dsp:nvSpPr>
      <dsp:spPr>
        <a:xfrm>
          <a:off x="7251553" y="1813168"/>
          <a:ext cx="1812503" cy="725001"/>
        </a:xfrm>
        <a:prstGeom prst="chevron">
          <a:avLst/>
        </a:prstGeom>
        <a:solidFill>
          <a:schemeClr val="accent2">
            <a:hueOff val="-3826972"/>
            <a:satOff val="0"/>
            <a:lumOff val="104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900" kern="1200" dirty="0"/>
        </a:p>
      </dsp:txBody>
      <dsp:txXfrm>
        <a:off x="7614054" y="1813168"/>
        <a:ext cx="1087502" cy="725001"/>
      </dsp:txXfrm>
    </dsp:sp>
    <dsp:sp modelId="{FA80D316-4797-44D6-82A3-182D6817F2D5}">
      <dsp:nvSpPr>
        <dsp:cNvPr id="0" name=""/>
        <dsp:cNvSpPr/>
      </dsp:nvSpPr>
      <dsp:spPr>
        <a:xfrm>
          <a:off x="8701556" y="1813168"/>
          <a:ext cx="1812503" cy="725001"/>
        </a:xfrm>
        <a:prstGeom prst="chevron">
          <a:avLst/>
        </a:prstGeom>
        <a:solidFill>
          <a:schemeClr val="accent2">
            <a:hueOff val="-4592367"/>
            <a:satOff val="0"/>
            <a:lumOff val="1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900" kern="1200" dirty="0"/>
        </a:p>
      </dsp:txBody>
      <dsp:txXfrm>
        <a:off x="9064057" y="1813168"/>
        <a:ext cx="1087502" cy="725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855F7-4EB3-EE4E-BF62-C55907ED805E}" type="datetimeFigureOut">
              <a:rPr lang="hu-HU" smtClean="0"/>
              <a:t>2024. 12. 03.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1094E-6E23-E345-B8EA-6B5C7D33DB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597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2B9A4-4814-4981-85EA-B0FB91A33CF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416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8D325-99B9-481E-AE03-4C7CDBA9D00C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7334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C2DAB-C18F-F87F-84C2-1894A4A36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6386485-6C54-1D30-FD37-33386A252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37745E6-FAA8-7BD5-9D59-E6C6FAAE9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kern="100">
              <a:effectLst/>
              <a:latin typeface="Aptos Black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2AC0169-9AA2-24BE-A651-28D74EAFB3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17D41-C127-4EEA-B6F2-86E8E11AF553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7599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45E50-A050-59D2-88B6-86FA379CD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123BAA4-3734-7E03-CE38-698F90F84C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7899B13-FF07-8C20-C03D-14D7480E4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4C13B4D-B631-A5BA-74FB-CB9362F10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4EA79-2FD5-4120-B544-74CD517C92EE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7263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69C7E-C038-190B-ABF0-752932DBE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940F1F8-E595-D0DF-46DE-5A8ED134A2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F995395-277C-4E7A-84F5-90FCFFAE8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00249F5-43AE-2D9A-5FE8-4ABAEBA6A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4EA79-2FD5-4120-B544-74CD517C92EE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5643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F0036-96AE-5BF6-0580-AE3466609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523487ED-F6E6-74DD-8C1A-36FC90513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BE03ED50-B0C1-03BF-AF74-C872FB355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kern="100">
              <a:effectLst/>
              <a:latin typeface="Aptos Black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B98E57F-2A67-F8B1-81AB-1E39D1C980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17D41-C127-4EEA-B6F2-86E8E11AF553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254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F183B6-3AC5-48F3-8242-845A1B60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0095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F0442EA-5B2B-42F8-AF05-457FAB555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710193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F080191-3798-4DB1-ABC3-62A67E69F2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68B4504-15D9-4D59-9E7F-DE0A946B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5E81FC0-31A5-4908-95F3-EC78737BE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16F929-3DBD-4529-8540-9C3206E8F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5E5537B-4E56-45FC-8DC5-F1E4FE87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638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8413"/>
            <a:ext cx="10972800" cy="4752875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788"/>
            </a:lvl5pPr>
          </a:lstStyle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487488" y="260648"/>
            <a:ext cx="10094912" cy="87091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044EE-934A-4944-9CE4-F362223D34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9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BC50D5-D020-4D66-A6E5-3D9B1683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651B75A-654D-4CC3-B4E4-A2001BE8F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32ADE25-DFA7-4C8A-A48A-7468A647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7918236-C7A0-433F-BAA6-3BA2C456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6F8E3D6-CB96-4768-AC76-17F506D3B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682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E96551-FFA8-44AB-B284-DEC1EEE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D72524-3343-4391-99DD-E44AC54AE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12F90CB-33EC-4507-976C-88EA65503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02E3349-7AEB-4365-B569-4B89A06E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2024. 12. 03.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37A2994-1471-4480-B6D4-283ABFCF1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6A4213A-AFC2-426A-BE90-CC32E49F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AE4E6BA-3B5B-4ACD-9C88-ED564D1B79DD}"/>
              </a:ext>
            </a:extLst>
          </p:cNvPr>
          <p:cNvSpPr txBox="1"/>
          <p:nvPr userDrawn="1"/>
        </p:nvSpPr>
        <p:spPr>
          <a:xfrm>
            <a:off x="3055122" y="3233652"/>
            <a:ext cx="6110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188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D0D36F-8070-40DF-A635-0CA31426B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5E04609-0465-4940-8761-FA9204505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E8999A9-F903-494F-8519-F10102677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C6E5B3F-1C84-4F6E-812F-35876E81D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21E729F-4C7D-4A3E-B853-119E3282F1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6F4AD11-06A1-47EA-92F2-B099E3201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2024. 12. 03.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83A470B-A605-4F0B-AA1E-B32824D9A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A66E358-6C3B-4551-A4CB-ED2AE6842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723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7D3998-1BD1-4A66-B4D0-BD5FAEEA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59BBFFB5-5C0D-439F-A0B0-7B76934D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2024. 12. 03.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A18D07E-A6AA-4098-B95B-18D2ADD89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8D28579-3E77-4ED1-A0C3-3B38C28BA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689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B1D72BE-8F22-4162-8BFE-E3DA325F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2024. 12. 03.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C099EC4-6714-47FC-A830-BDB1D1CD3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51BD65B-066A-4F22-90D9-E44BCA06D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0500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FF3699-1838-4EB1-907A-9E1515A97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691789-D310-4A65-983D-C4AB91033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B5A8F6B-B142-4494-8658-C75144E28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8011777-82A5-4D1C-8FDC-267056273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2024. 12. 03.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7A9FEFA-0DBC-451D-9F61-29F96ACC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D4EFE21-58AF-4142-BDD0-2FE7304F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440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43036B-993D-4366-BFAE-CEAC4C9F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F38F59E-2075-4834-99FB-0B8C137F6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488842F-07F7-41D5-A16B-A9E2C8FB5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9CB749C-9A50-4B9B-9D1D-F4D6F182E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2024. 12. 03.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52BE962-4F94-4E21-BFD0-F50EC8171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2F5CD2C-D294-4AB7-ABE6-B1E57258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089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853EB1-7AC6-4ADF-B22B-FBED4150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5BFB40B-D934-4E01-9836-4E7726A17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D120D72-260E-41FD-ADF6-4AD16883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CE7A-5308-40CA-80F9-284884B10B63}" type="datetimeFigureOut">
              <a:rPr lang="hu-HU" smtClean="0"/>
              <a:t>2024. 12. 03.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CF48748-B5B2-43E1-A20D-59D91C08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6C4BAE-B9F5-46AC-8DFE-2D566EA2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F7E3-D7AC-4545-8125-F1332FD54B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1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3DCEF375-8674-46DB-A262-B08A8EC76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9"/>
            <a:ext cx="98092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61A86B6-F6D0-462A-84B7-2ACDAA860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CE3E46-F630-41B7-8728-852D3AB30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1CCE7A-5308-40CA-80F9-284884B10B63}" type="datetimeFigureOut">
              <a:rPr lang="hu-HU" smtClean="0"/>
              <a:pPr/>
              <a:t>2024. 12. 03.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806F94E-24D1-464F-8D5F-8155F8BEF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2BBB725-7185-4FD8-BADB-7006F1433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44F7E3-D7AC-4545-8125-F1332FD54BCD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9" name="Ábra 8">
            <a:extLst>
              <a:ext uri="{FF2B5EF4-FFF2-40B4-BE49-F238E27FC236}">
                <a16:creationId xmlns:a16="http://schemas.microsoft.com/office/drawing/2014/main" id="{EC3A6532-7FAF-4C9F-8852-9471FC4506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658600" y="4416425"/>
            <a:ext cx="533400" cy="2228850"/>
          </a:xfrm>
          <a:prstGeom prst="rect">
            <a:avLst/>
          </a:prstGeom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66341B7B-8EB9-7D13-F8B7-B2499D0FA9C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6438900"/>
            <a:ext cx="2352675" cy="419100"/>
          </a:xfrm>
          <a:prstGeom prst="rect">
            <a:avLst/>
          </a:prstGeom>
        </p:spPr>
      </p:pic>
      <p:pic>
        <p:nvPicPr>
          <p:cNvPr id="16" name="Ábra 15">
            <a:extLst>
              <a:ext uri="{FF2B5EF4-FFF2-40B4-BE49-F238E27FC236}">
                <a16:creationId xmlns:a16="http://schemas.microsoft.com/office/drawing/2014/main" id="{3CFFB062-99A5-F278-2141-0DBD0CE984A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0"/>
            <a:ext cx="723900" cy="971550"/>
          </a:xfrm>
          <a:prstGeom prst="rect">
            <a:avLst/>
          </a:prstGeom>
        </p:spPr>
      </p:pic>
      <p:pic>
        <p:nvPicPr>
          <p:cNvPr id="8" name="Kép 7" descr="A képen szöveg, Grafika, Grafikus tervezés, tervezés látható&#10;&#10;Automatikusan generált leírás">
            <a:extLst>
              <a:ext uri="{FF2B5EF4-FFF2-40B4-BE49-F238E27FC236}">
                <a16:creationId xmlns:a16="http://schemas.microsoft.com/office/drawing/2014/main" id="{9AA52097-10CE-BD95-6824-8AE8270B04B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897" y="0"/>
            <a:ext cx="152810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0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8D3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953E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53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53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53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53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sv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38.jpeg"/><Relationship Id="rId21" Type="http://schemas.openxmlformats.org/officeDocument/2006/relationships/image" Target="../media/image56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60.png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8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99.png"/><Relationship Id="rId4" Type="http://schemas.openxmlformats.org/officeDocument/2006/relationships/image" Target="../media/image9.png"/><Relationship Id="rId9" Type="http://schemas.openxmlformats.org/officeDocument/2006/relationships/image" Target="../media/image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sv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61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116.svg"/><Relationship Id="rId5" Type="http://schemas.openxmlformats.org/officeDocument/2006/relationships/image" Target="../media/image11.png"/><Relationship Id="rId15" Type="http://schemas.openxmlformats.org/officeDocument/2006/relationships/image" Target="../media/image118.jpg"/><Relationship Id="rId10" Type="http://schemas.openxmlformats.org/officeDocument/2006/relationships/image" Target="../media/image115.png"/><Relationship Id="rId4" Type="http://schemas.openxmlformats.org/officeDocument/2006/relationships/image" Target="../media/image10.svg"/><Relationship Id="rId9" Type="http://schemas.openxmlformats.org/officeDocument/2006/relationships/image" Target="../media/image6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jpeg"/><Relationship Id="rId26" Type="http://schemas.openxmlformats.org/officeDocument/2006/relationships/image" Target="../media/image49.jpeg"/><Relationship Id="rId3" Type="http://schemas.openxmlformats.org/officeDocument/2006/relationships/image" Target="../media/image26.png"/><Relationship Id="rId21" Type="http://schemas.openxmlformats.org/officeDocument/2006/relationships/image" Target="../media/image44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jpeg"/><Relationship Id="rId25" Type="http://schemas.openxmlformats.org/officeDocument/2006/relationships/image" Target="../media/image48.jpeg"/><Relationship Id="rId33" Type="http://schemas.openxmlformats.org/officeDocument/2006/relationships/image" Target="../media/image56.jpeg"/><Relationship Id="rId2" Type="http://schemas.openxmlformats.org/officeDocument/2006/relationships/image" Target="../media/image25.png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jpeg"/><Relationship Id="rId32" Type="http://schemas.openxmlformats.org/officeDocument/2006/relationships/image" Target="../media/image55.jpe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23" Type="http://schemas.openxmlformats.org/officeDocument/2006/relationships/image" Target="../media/image46.jpeg"/><Relationship Id="rId28" Type="http://schemas.openxmlformats.org/officeDocument/2006/relationships/image" Target="../media/image51.jpeg"/><Relationship Id="rId10" Type="http://schemas.openxmlformats.org/officeDocument/2006/relationships/image" Target="../media/image33.png"/><Relationship Id="rId19" Type="http://schemas.openxmlformats.org/officeDocument/2006/relationships/image" Target="../media/image42.jpeg"/><Relationship Id="rId31" Type="http://schemas.openxmlformats.org/officeDocument/2006/relationships/image" Target="../media/image54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jpeg"/><Relationship Id="rId27" Type="http://schemas.openxmlformats.org/officeDocument/2006/relationships/image" Target="../media/image50.jpeg"/><Relationship Id="rId30" Type="http://schemas.openxmlformats.org/officeDocument/2006/relationships/image" Target="../media/image53.jpeg"/><Relationship Id="rId8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494CC4FE-9979-7160-994E-76E7DFC7A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4" y="0"/>
            <a:ext cx="4605355" cy="6857999"/>
          </a:xfrm>
          <a:prstGeom prst="rect">
            <a:avLst/>
          </a:prstGeom>
        </p:spPr>
      </p:pic>
      <p:pic>
        <p:nvPicPr>
          <p:cNvPr id="3" name="Ábra 2">
            <a:extLst>
              <a:ext uri="{FF2B5EF4-FFF2-40B4-BE49-F238E27FC236}">
                <a16:creationId xmlns:a16="http://schemas.microsoft.com/office/drawing/2014/main" id="{F7948152-C78D-933F-ABC9-F3963077B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2008" y="0"/>
            <a:ext cx="8509992" cy="6858000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48ED2295-D302-408F-BD8F-C5B7FAADA2DC}"/>
              </a:ext>
            </a:extLst>
          </p:cNvPr>
          <p:cNvSpPr txBox="1">
            <a:spLocks/>
          </p:cNvSpPr>
          <p:nvPr/>
        </p:nvSpPr>
        <p:spPr>
          <a:xfrm>
            <a:off x="4889500" y="1638878"/>
            <a:ext cx="6983181" cy="2513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b="1" dirty="0">
                <a:solidFill>
                  <a:schemeClr val="bg1"/>
                </a:solidFill>
                <a:latin typeface="Arial"/>
                <a:cs typeface="Arial"/>
              </a:rPr>
              <a:t>Adatgyűjtési kihívások és lehetőségek</a:t>
            </a:r>
          </a:p>
          <a:p>
            <a:pPr algn="ctr"/>
            <a:r>
              <a:rPr lang="hu-HU" sz="4000" b="1" dirty="0">
                <a:solidFill>
                  <a:schemeClr val="bg1"/>
                </a:solidFill>
                <a:latin typeface="Arial"/>
                <a:cs typeface="Arial"/>
              </a:rPr>
              <a:t> az </a:t>
            </a:r>
            <a:r>
              <a:rPr lang="hu-HU" sz="4000" b="1" dirty="0" err="1">
                <a:solidFill>
                  <a:schemeClr val="bg1"/>
                </a:solidFill>
                <a:latin typeface="Arial"/>
                <a:cs typeface="Arial"/>
              </a:rPr>
              <a:t>akvakultúra</a:t>
            </a:r>
            <a:r>
              <a:rPr lang="hu-HU" sz="4000" b="1" dirty="0">
                <a:solidFill>
                  <a:schemeClr val="bg1"/>
                </a:solidFill>
                <a:latin typeface="Arial"/>
                <a:cs typeface="Arial"/>
              </a:rPr>
              <a:t> és halászati ágazatokban</a:t>
            </a:r>
          </a:p>
        </p:txBody>
      </p:sp>
      <p:sp>
        <p:nvSpPr>
          <p:cNvPr id="9" name="Alcím 19">
            <a:extLst>
              <a:ext uri="{FF2B5EF4-FFF2-40B4-BE49-F238E27FC236}">
                <a16:creationId xmlns:a16="http://schemas.microsoft.com/office/drawing/2014/main" id="{FADA0565-15E4-4D32-AA6A-5CC58499D362}"/>
              </a:ext>
            </a:extLst>
          </p:cNvPr>
          <p:cNvSpPr txBox="1">
            <a:spLocks/>
          </p:cNvSpPr>
          <p:nvPr/>
        </p:nvSpPr>
        <p:spPr>
          <a:xfrm>
            <a:off x="5027385" y="4741004"/>
            <a:ext cx="6983181" cy="729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400" dirty="0">
                <a:solidFill>
                  <a:schemeClr val="bg1"/>
                </a:solidFill>
              </a:rPr>
              <a:t>Dr. Goda Pál</a:t>
            </a:r>
          </a:p>
          <a:p>
            <a:r>
              <a:rPr lang="hu-HU" sz="2200" dirty="0">
                <a:solidFill>
                  <a:schemeClr val="bg1"/>
                </a:solidFill>
              </a:rPr>
              <a:t>ügyvezető igazgató</a:t>
            </a:r>
          </a:p>
        </p:txBody>
      </p:sp>
      <p:pic>
        <p:nvPicPr>
          <p:cNvPr id="26" name="Ábra 25">
            <a:extLst>
              <a:ext uri="{FF2B5EF4-FFF2-40B4-BE49-F238E27FC236}">
                <a16:creationId xmlns:a16="http://schemas.microsoft.com/office/drawing/2014/main" id="{5D3A1EA4-5BBC-4777-BC72-A6F7CD775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583899"/>
            <a:ext cx="285750" cy="2857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 descr="A képen szöveg, zöld, Betűtípus, gyümölcs látható&#10;&#10;Automatikusan generált leírás">
            <a:extLst>
              <a:ext uri="{FF2B5EF4-FFF2-40B4-BE49-F238E27FC236}">
                <a16:creationId xmlns:a16="http://schemas.microsoft.com/office/drawing/2014/main" id="{46B5D23F-B582-4C90-187E-D03D4EBAD9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5" y="0"/>
            <a:ext cx="3152775" cy="597694"/>
          </a:xfrm>
          <a:prstGeom prst="rect">
            <a:avLst/>
          </a:prstGeom>
        </p:spPr>
      </p:pic>
      <p:pic>
        <p:nvPicPr>
          <p:cNvPr id="4" name="Ábra 3">
            <a:extLst>
              <a:ext uri="{FF2B5EF4-FFF2-40B4-BE49-F238E27FC236}">
                <a16:creationId xmlns:a16="http://schemas.microsoft.com/office/drawing/2014/main" id="{DD43B8A8-2703-4B0E-D52C-1F7A814366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723900" cy="971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46394A7-D3A6-0E4B-7B79-44F43E040A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1404" y="5349858"/>
            <a:ext cx="2166119" cy="1508141"/>
          </a:xfrm>
          <a:prstGeom prst="rect">
            <a:avLst/>
          </a:prstGeom>
        </p:spPr>
      </p:pic>
      <p:sp>
        <p:nvSpPr>
          <p:cNvPr id="5" name="Alcím 19">
            <a:extLst>
              <a:ext uri="{FF2B5EF4-FFF2-40B4-BE49-F238E27FC236}">
                <a16:creationId xmlns:a16="http://schemas.microsoft.com/office/drawing/2014/main" id="{E3510167-3714-B97D-163C-48CC73F78A82}"/>
              </a:ext>
            </a:extLst>
          </p:cNvPr>
          <p:cNvSpPr txBox="1">
            <a:spLocks/>
          </p:cNvSpPr>
          <p:nvPr/>
        </p:nvSpPr>
        <p:spPr>
          <a:xfrm>
            <a:off x="4889500" y="6249892"/>
            <a:ext cx="7258952" cy="452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400" dirty="0">
                <a:solidFill>
                  <a:schemeClr val="bg1"/>
                </a:solidFill>
              </a:rPr>
              <a:t>HA-HAL éves közgyűlés</a:t>
            </a:r>
          </a:p>
          <a:p>
            <a:pPr marL="0" indent="0" algn="ctr">
              <a:buNone/>
            </a:pPr>
            <a:r>
              <a:rPr lang="hu-HU" sz="1400" dirty="0">
                <a:solidFill>
                  <a:schemeClr val="bg1"/>
                </a:solidFill>
              </a:rPr>
              <a:t>Budapest, 2024.12.04.</a:t>
            </a:r>
          </a:p>
        </p:txBody>
      </p:sp>
    </p:spTree>
    <p:extLst>
      <p:ext uri="{BB962C8B-B14F-4D97-AF65-F5344CB8AC3E}">
        <p14:creationId xmlns:p14="http://schemas.microsoft.com/office/powerpoint/2010/main" val="1684599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23D3687-7951-5CAD-6FAD-D8DFCC61B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51113" cy="6869649"/>
          </a:xfrm>
          <a:prstGeom prst="rect">
            <a:avLst/>
          </a:prstGeom>
        </p:spPr>
      </p:pic>
      <p:pic>
        <p:nvPicPr>
          <p:cNvPr id="5" name="Ábra 4">
            <a:extLst>
              <a:ext uri="{FF2B5EF4-FFF2-40B4-BE49-F238E27FC236}">
                <a16:creationId xmlns:a16="http://schemas.microsoft.com/office/drawing/2014/main" id="{556F13C2-E116-603D-2E05-4BC2A7C92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2008" y="0"/>
            <a:ext cx="8509992" cy="6858000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7D08F7AF-A6B6-484D-93FD-46F7D4640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6351"/>
            <a:ext cx="714375" cy="121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51EC17BD-D9E7-463B-B457-566F963207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583899"/>
            <a:ext cx="285750" cy="2857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Cím 1">
            <a:extLst>
              <a:ext uri="{FF2B5EF4-FFF2-40B4-BE49-F238E27FC236}">
                <a16:creationId xmlns:a16="http://schemas.microsoft.com/office/drawing/2014/main" id="{87100D0D-95E2-416D-8427-40A3AB4944CA}"/>
              </a:ext>
            </a:extLst>
          </p:cNvPr>
          <p:cNvSpPr txBox="1">
            <a:spLocks/>
          </p:cNvSpPr>
          <p:nvPr/>
        </p:nvSpPr>
        <p:spPr>
          <a:xfrm>
            <a:off x="4787900" y="889147"/>
            <a:ext cx="7404100" cy="5549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ClrTx/>
              <a:defRPr/>
            </a:pPr>
            <a: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Agrárstatisztikai Információs Rendszer </a:t>
            </a:r>
          </a:p>
          <a:p>
            <a:pPr lvl="0" algn="ctr">
              <a:buClrTx/>
              <a:defRPr/>
            </a:pPr>
            <a: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(ASIR)</a:t>
            </a:r>
          </a:p>
        </p:txBody>
      </p:sp>
      <p:pic>
        <p:nvPicPr>
          <p:cNvPr id="4" name="Kép 3" descr="A képen szöveg, zöld, Betűtípus, gyümölcs látható&#10;&#10;Automatikusan generált leírás">
            <a:extLst>
              <a:ext uri="{FF2B5EF4-FFF2-40B4-BE49-F238E27FC236}">
                <a16:creationId xmlns:a16="http://schemas.microsoft.com/office/drawing/2014/main" id="{6F2F26BD-A972-6407-60CF-6DC5193701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5" y="0"/>
            <a:ext cx="3152775" cy="59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98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D42AEE-1CF1-2B43-BA76-AF7EC8ED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9"/>
            <a:ext cx="10471484" cy="1325563"/>
          </a:xfrm>
        </p:spPr>
        <p:txBody>
          <a:bodyPr/>
          <a:lstStyle/>
          <a:p>
            <a:r>
              <a:rPr lang="hu-HU" dirty="0"/>
              <a:t>Agrárstatisztikai Információs Rendszer (ASIR)</a:t>
            </a:r>
          </a:p>
        </p:txBody>
      </p:sp>
      <p:graphicFrame>
        <p:nvGraphicFramePr>
          <p:cNvPr id="8" name="Group 48">
            <a:extLst>
              <a:ext uri="{FF2B5EF4-FFF2-40B4-BE49-F238E27FC236}">
                <a16:creationId xmlns:a16="http://schemas.microsoft.com/office/drawing/2014/main" id="{23B68D16-DCBC-0972-80A5-9DFC5B7411A3}"/>
              </a:ext>
            </a:extLst>
          </p:cNvPr>
          <p:cNvGraphicFramePr>
            <a:graphicFrameLocks/>
          </p:cNvGraphicFramePr>
          <p:nvPr/>
        </p:nvGraphicFramePr>
        <p:xfrm>
          <a:off x="1350519" y="1207725"/>
          <a:ext cx="4933097" cy="51408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06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1" i="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Kód</a:t>
                      </a: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hu-HU" sz="1400" b="1" i="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Téma</a:t>
                      </a: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2745272240"/>
                  </a:ext>
                </a:extLst>
              </a:tr>
              <a:tr h="416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1237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lvl="0" algn="l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 A mezőgazdasági beruházások és pénzügyi mutatók alakulása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2335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lvl="0" algn="l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 Az élelmiszeripari beruházások és pénzügyi mutatók alakulása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1249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lvl="0" algn="l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 Lehalászás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1253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lvl="0" algn="l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 Tájékoztató jelentések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1269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lvl="0" algn="l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 A termelőeszközök </a:t>
                      </a:r>
                      <a:r>
                        <a:rPr lang="hu-HU" sz="1400" b="0" u="none" strike="noStrike" err="1">
                          <a:effectLst/>
                          <a:latin typeface="+mn-lt"/>
                        </a:rPr>
                        <a:t>árjelentése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1270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lvl="0" algn="l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 A mezőgazdasági gépek forgalma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1271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lvl="0" algn="l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 A növényvédő szerek értékesítése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1280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lvl="0" algn="l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 A vágóhidak élőállat vágása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1282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lvl="0" algn="l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 Műtrágya értékesítés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2202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lvl="0" algn="l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 Dísznövénytermesztés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2203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lvl="0" algn="l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 Gyógynövény felvásárlás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2387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lvl="0" algn="l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 Takarmánygyártás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5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2385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lvl="0" algn="l" fontAlgn="b"/>
                      <a:r>
                        <a:rPr lang="hu-HU" sz="1400" b="0" u="none" strike="noStrike">
                          <a:effectLst/>
                          <a:latin typeface="+mn-lt"/>
                        </a:rPr>
                        <a:t> Élelmiszeripari kapacitásfelmérés</a:t>
                      </a:r>
                      <a:endParaRPr lang="hu-HU" sz="1400" b="0" i="0" u="none" strike="noStrike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5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hu-HU" sz="1400" b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2386</a:t>
                      </a:r>
                      <a:endParaRPr lang="hu-HU" sz="14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lvl="0" algn="l" defTabSz="914400" rtl="0" eaLnBrk="1" fontAlgn="b" latinLnBrk="0" hangingPunct="1"/>
                      <a:r>
                        <a:rPr lang="hu-HU" sz="1400" b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Vetőmag forgalmazás</a:t>
                      </a:r>
                      <a:endParaRPr lang="hu-HU" sz="14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506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u-HU" sz="1400" b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2416</a:t>
                      </a:r>
                      <a:endParaRPr lang="hu-HU" sz="14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hu-HU" sz="1400" b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Mezőgazdasági biztosítás</a:t>
                      </a:r>
                      <a:endParaRPr lang="hu-HU" sz="14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013583586"/>
                  </a:ext>
                </a:extLst>
              </a:tr>
              <a:tr h="2850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u-HU" sz="1400" b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2436</a:t>
                      </a:r>
                      <a:endParaRPr lang="hu-HU" sz="14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b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Biomassza felhasználás </a:t>
                      </a:r>
                      <a:endParaRPr lang="hu-HU" sz="1400" b="0" i="0" u="none" strike="noStrike" kern="120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15" marR="5715" marT="5716" marB="0" anchor="ctr"/>
                </a:tc>
                <a:extLst>
                  <a:ext uri="{0D108BD9-81ED-4DB2-BD59-A6C34878D82A}">
                    <a16:rowId xmlns:a16="http://schemas.microsoft.com/office/drawing/2014/main" val="440053337"/>
                  </a:ext>
                </a:extLst>
              </a:tr>
            </a:tbl>
          </a:graphicData>
        </a:graphic>
      </p:graphicFrame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86D539B4-1FDE-16E0-FC01-86DD560DE5E9}"/>
              </a:ext>
            </a:extLst>
          </p:cNvPr>
          <p:cNvGrpSpPr/>
          <p:nvPr/>
        </p:nvGrpSpPr>
        <p:grpSpPr>
          <a:xfrm>
            <a:off x="10752000" y="630761"/>
            <a:ext cx="1440000" cy="1440000"/>
            <a:chOff x="7390801" y="3655655"/>
            <a:chExt cx="3039436" cy="3039436"/>
          </a:xfrm>
        </p:grpSpPr>
        <p:sp>
          <p:nvSpPr>
            <p:cNvPr id="13" name="Ellipszis 12">
              <a:extLst>
                <a:ext uri="{FF2B5EF4-FFF2-40B4-BE49-F238E27FC236}">
                  <a16:creationId xmlns:a16="http://schemas.microsoft.com/office/drawing/2014/main" id="{5C6AFA9F-13D9-1C37-9C80-64FCE9CCBC06}"/>
                </a:ext>
              </a:extLst>
            </p:cNvPr>
            <p:cNvSpPr/>
            <p:nvPr/>
          </p:nvSpPr>
          <p:spPr>
            <a:xfrm>
              <a:off x="7390801" y="3655655"/>
              <a:ext cx="3039436" cy="3039436"/>
            </a:xfrm>
            <a:prstGeom prst="ellipse">
              <a:avLst/>
            </a:prstGeom>
            <a:solidFill>
              <a:srgbClr val="88D6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pic>
          <p:nvPicPr>
            <p:cNvPr id="14" name="Kép 13" descr="A képen szöveg, clipart, vektorgrafika látható&#10;&#10;Automatikusan generált leírás">
              <a:extLst>
                <a:ext uri="{FF2B5EF4-FFF2-40B4-BE49-F238E27FC236}">
                  <a16:creationId xmlns:a16="http://schemas.microsoft.com/office/drawing/2014/main" id="{A53D04FD-E680-DDE8-4AB3-E847E0BC1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992" y="4742159"/>
              <a:ext cx="2465054" cy="866429"/>
            </a:xfrm>
            <a:prstGeom prst="rect">
              <a:avLst/>
            </a:prstGeom>
          </p:spPr>
        </p:pic>
      </p:grpSp>
      <p:sp>
        <p:nvSpPr>
          <p:cNvPr id="3" name="Téglalap 2">
            <a:extLst>
              <a:ext uri="{FF2B5EF4-FFF2-40B4-BE49-F238E27FC236}">
                <a16:creationId xmlns:a16="http://schemas.microsoft.com/office/drawing/2014/main" id="{34D3A835-7A06-B81B-AFD5-4BBBD73EEF0E}"/>
              </a:ext>
            </a:extLst>
          </p:cNvPr>
          <p:cNvSpPr/>
          <p:nvPr/>
        </p:nvSpPr>
        <p:spPr>
          <a:xfrm>
            <a:off x="1350519" y="2372019"/>
            <a:ext cx="4933097" cy="2709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4F2FFDF-48C7-4A8C-EAAE-B07B7B368DCF}"/>
              </a:ext>
            </a:extLst>
          </p:cNvPr>
          <p:cNvSpPr txBox="1"/>
          <p:nvPr/>
        </p:nvSpPr>
        <p:spPr>
          <a:xfrm>
            <a:off x="7646400" y="1771658"/>
            <a:ext cx="332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>
                <a:solidFill>
                  <a:schemeClr val="accent2"/>
                </a:solidFill>
              </a:rPr>
              <a:t>Agrárstatisztikai Jelentések</a:t>
            </a:r>
          </a:p>
        </p:txBody>
      </p:sp>
      <p:pic>
        <p:nvPicPr>
          <p:cNvPr id="5" name="Kép 4" descr="A képen szöveg, névjegykártya látható&#10;&#10;Automatikusan generált leírás">
            <a:extLst>
              <a:ext uri="{FF2B5EF4-FFF2-40B4-BE49-F238E27FC236}">
                <a16:creationId xmlns:a16="http://schemas.microsoft.com/office/drawing/2014/main" id="{869CB74B-873E-D826-52EA-0B1E440DFE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048" y="2295592"/>
            <a:ext cx="628878" cy="8892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E08D99B-927D-B8F4-CEBC-900F0D5222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571" y="4963192"/>
            <a:ext cx="629132" cy="889200"/>
          </a:xfrm>
          <a:prstGeom prst="rect">
            <a:avLst/>
          </a:prstGeo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176B223D-5F02-1811-4185-ABD97435E6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451" y="4963192"/>
            <a:ext cx="629132" cy="8892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0716958-A409-95A7-8972-B8C4753963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707" y="4963192"/>
            <a:ext cx="628773" cy="8892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88245A6-89AE-A1D4-FA20-1841DBC61EF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189" y="4073992"/>
            <a:ext cx="628878" cy="889200"/>
          </a:xfrm>
          <a:prstGeom prst="rect">
            <a:avLst/>
          </a:prstGeom>
        </p:spPr>
      </p:pic>
      <p:pic>
        <p:nvPicPr>
          <p:cNvPr id="11" name="Kép 10" descr="A képen szöveg látható&#10;&#10;Automatikusan generált leírás">
            <a:extLst>
              <a:ext uri="{FF2B5EF4-FFF2-40B4-BE49-F238E27FC236}">
                <a16:creationId xmlns:a16="http://schemas.microsoft.com/office/drawing/2014/main" id="{AD6BAB4E-5035-0F2E-728F-D5F09AC465A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540" y="4073992"/>
            <a:ext cx="628878" cy="88920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22E6F325-F0D5-CBFC-6C4E-4E2D5CBEF1F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446" y="4073992"/>
            <a:ext cx="628878" cy="88920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B2C073A4-6135-5CF2-FFC9-773E4FDAF1B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189" y="3184792"/>
            <a:ext cx="628878" cy="88920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821531E5-B0D4-1C57-16F8-135FC5FB666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364" y="4073992"/>
            <a:ext cx="628878" cy="889200"/>
          </a:xfrm>
          <a:prstGeom prst="rect">
            <a:avLst/>
          </a:prstGeom>
        </p:spPr>
      </p:pic>
      <p:pic>
        <p:nvPicPr>
          <p:cNvPr id="19" name="Kép 18" descr="A képen szöveg látható&#10;&#10;Automatikusan generált leírás">
            <a:extLst>
              <a:ext uri="{FF2B5EF4-FFF2-40B4-BE49-F238E27FC236}">
                <a16:creationId xmlns:a16="http://schemas.microsoft.com/office/drawing/2014/main" id="{EE71C96B-05A5-4F7E-4ECF-2C23CD732BF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187" y="4963192"/>
            <a:ext cx="628878" cy="889200"/>
          </a:xfrm>
          <a:prstGeom prst="rect">
            <a:avLst/>
          </a:prstGeom>
        </p:spPr>
      </p:pic>
      <p:pic>
        <p:nvPicPr>
          <p:cNvPr id="20" name="Kép 19" descr="A képen szöveg látható&#10;&#10;Automatikusan generált leírás">
            <a:extLst>
              <a:ext uri="{FF2B5EF4-FFF2-40B4-BE49-F238E27FC236}">
                <a16:creationId xmlns:a16="http://schemas.microsoft.com/office/drawing/2014/main" id="{F7E36A3E-112A-E710-52BD-C331AFC67FF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568" y="4073992"/>
            <a:ext cx="628878" cy="889200"/>
          </a:xfrm>
          <a:prstGeom prst="rect">
            <a:avLst/>
          </a:prstGeom>
        </p:spPr>
      </p:pic>
      <p:pic>
        <p:nvPicPr>
          <p:cNvPr id="21" name="Kép 20" descr="A képen szöveg látható&#10;&#10;Automatikusan generált leírás">
            <a:extLst>
              <a:ext uri="{FF2B5EF4-FFF2-40B4-BE49-F238E27FC236}">
                <a16:creationId xmlns:a16="http://schemas.microsoft.com/office/drawing/2014/main" id="{37047E62-B77C-2456-ACB1-F4250D8B536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189" y="2295592"/>
            <a:ext cx="628878" cy="889200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F9A9D8E4-A27F-15F8-EE8E-5706037E1DF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540" y="3184792"/>
            <a:ext cx="628878" cy="889200"/>
          </a:xfrm>
          <a:prstGeom prst="rect">
            <a:avLst/>
          </a:prstGeom>
        </p:spPr>
      </p:pic>
      <p:pic>
        <p:nvPicPr>
          <p:cNvPr id="23" name="Kép 22" descr="A képen szöveg, elektronika látható&#10;&#10;Automatikusan generált leírás">
            <a:extLst>
              <a:ext uri="{FF2B5EF4-FFF2-40B4-BE49-F238E27FC236}">
                <a16:creationId xmlns:a16="http://schemas.microsoft.com/office/drawing/2014/main" id="{8934B81B-8D03-A4FF-5C38-D89775D7184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329" y="3184792"/>
            <a:ext cx="628878" cy="889200"/>
          </a:xfrm>
          <a:prstGeom prst="rect">
            <a:avLst/>
          </a:prstGeom>
        </p:spPr>
      </p:pic>
      <p:pic>
        <p:nvPicPr>
          <p:cNvPr id="24" name="Kép 23" descr="A képen szöveg látható&#10;&#10;Automatikusan generált leírás">
            <a:extLst>
              <a:ext uri="{FF2B5EF4-FFF2-40B4-BE49-F238E27FC236}">
                <a16:creationId xmlns:a16="http://schemas.microsoft.com/office/drawing/2014/main" id="{AEFC7E9F-6AAE-AEA0-394C-DF30E7B14FD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560" y="3184792"/>
            <a:ext cx="628878" cy="889200"/>
          </a:xfrm>
          <a:prstGeom prst="rect">
            <a:avLst/>
          </a:prstGeom>
        </p:spPr>
      </p:pic>
      <p:pic>
        <p:nvPicPr>
          <p:cNvPr id="25" name="Kép 24" descr="A képen szöveg látható&#10;&#10;Automatikusan generált leírás">
            <a:extLst>
              <a:ext uri="{FF2B5EF4-FFF2-40B4-BE49-F238E27FC236}">
                <a16:creationId xmlns:a16="http://schemas.microsoft.com/office/drawing/2014/main" id="{5F83AA51-6BAB-D094-F56E-11CD97598F0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324" y="3184792"/>
            <a:ext cx="628878" cy="889200"/>
          </a:xfrm>
          <a:prstGeom prst="rect">
            <a:avLst/>
          </a:prstGeom>
        </p:spPr>
      </p:pic>
      <p:pic>
        <p:nvPicPr>
          <p:cNvPr id="26" name="Kép 25" descr="A képen szöveg, névjegykártya látható&#10;&#10;Automatikusan generált leírás">
            <a:extLst>
              <a:ext uri="{FF2B5EF4-FFF2-40B4-BE49-F238E27FC236}">
                <a16:creationId xmlns:a16="http://schemas.microsoft.com/office/drawing/2014/main" id="{1CE3F6D7-49D1-BAEA-1AB9-676CBFAF086A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311" y="2295592"/>
            <a:ext cx="628878" cy="889200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C8DEBE69-6B5B-6ABF-E6BD-D60CAC2AD059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204" y="2295592"/>
            <a:ext cx="628878" cy="889200"/>
          </a:xfrm>
          <a:prstGeom prst="rect">
            <a:avLst/>
          </a:prstGeom>
        </p:spPr>
      </p:pic>
      <p:pic>
        <p:nvPicPr>
          <p:cNvPr id="28" name="Kép 27" descr="A képen térkép látható&#10;&#10;Automatikusan generált leírás">
            <a:extLst>
              <a:ext uri="{FF2B5EF4-FFF2-40B4-BE49-F238E27FC236}">
                <a16:creationId xmlns:a16="http://schemas.microsoft.com/office/drawing/2014/main" id="{A2E69E66-D893-8564-C340-0869104B9322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202" y="2295592"/>
            <a:ext cx="629132" cy="889200"/>
          </a:xfrm>
          <a:prstGeom prst="rect">
            <a:avLst/>
          </a:prstGeom>
        </p:spPr>
      </p:pic>
      <p:sp>
        <p:nvSpPr>
          <p:cNvPr id="29" name="Szövegdoboz 28">
            <a:extLst>
              <a:ext uri="{FF2B5EF4-FFF2-40B4-BE49-F238E27FC236}">
                <a16:creationId xmlns:a16="http://schemas.microsoft.com/office/drawing/2014/main" id="{4276AD48-730D-5DE3-A607-6557C24FC3D7}"/>
              </a:ext>
            </a:extLst>
          </p:cNvPr>
          <p:cNvSpPr txBox="1"/>
          <p:nvPr/>
        </p:nvSpPr>
        <p:spPr>
          <a:xfrm>
            <a:off x="7740187" y="5859388"/>
            <a:ext cx="32719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37 kiadvány évente</a:t>
            </a:r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1F50EB34-BF1D-6B79-028C-75234659AE1E}"/>
              </a:ext>
            </a:extLst>
          </p:cNvPr>
          <p:cNvSpPr/>
          <p:nvPr/>
        </p:nvSpPr>
        <p:spPr>
          <a:xfrm>
            <a:off x="1350519" y="1926711"/>
            <a:ext cx="4933097" cy="42818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0A9C5A9B-3C2A-0399-86FD-C9AE85746DAD}"/>
              </a:ext>
            </a:extLst>
          </p:cNvPr>
          <p:cNvSpPr/>
          <p:nvPr/>
        </p:nvSpPr>
        <p:spPr>
          <a:xfrm>
            <a:off x="1349601" y="4073783"/>
            <a:ext cx="4933097" cy="2880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églalap 31">
            <a:extLst>
              <a:ext uri="{FF2B5EF4-FFF2-40B4-BE49-F238E27FC236}">
                <a16:creationId xmlns:a16="http://schemas.microsoft.com/office/drawing/2014/main" id="{967CE129-F933-0240-85EB-F6CC57ED538D}"/>
              </a:ext>
            </a:extLst>
          </p:cNvPr>
          <p:cNvSpPr/>
          <p:nvPr/>
        </p:nvSpPr>
        <p:spPr>
          <a:xfrm>
            <a:off x="1358762" y="4923078"/>
            <a:ext cx="4933097" cy="2880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id="{71C44F1B-90DA-6691-6E63-B8F758DE12E3}"/>
              </a:ext>
            </a:extLst>
          </p:cNvPr>
          <p:cNvSpPr/>
          <p:nvPr/>
        </p:nvSpPr>
        <p:spPr>
          <a:xfrm>
            <a:off x="1358762" y="5228303"/>
            <a:ext cx="4933097" cy="2880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9719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FCA2AE13-CEB0-657C-06BD-2ED82AD7D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83" y="2257169"/>
            <a:ext cx="2965842" cy="2418086"/>
          </a:xfrm>
          <a:prstGeom prst="rect">
            <a:avLst/>
          </a:prstGeom>
        </p:spPr>
      </p:pic>
      <p:pic>
        <p:nvPicPr>
          <p:cNvPr id="5" name="Kép 4" descr="A képen képernyő, Kimeneti eszköz, Megjelenítőeszköz, szöveg látható&#10;&#10;Automatikusan generált leírás">
            <a:extLst>
              <a:ext uri="{FF2B5EF4-FFF2-40B4-BE49-F238E27FC236}">
                <a16:creationId xmlns:a16="http://schemas.microsoft.com/office/drawing/2014/main" id="{61726C71-69C4-1DCD-DEC1-9CA2297B5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74" y="1594150"/>
            <a:ext cx="4536940" cy="429723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AAC2D0B-47CE-29A0-BE9B-69BD4A45E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747" y="2515226"/>
            <a:ext cx="4591473" cy="2472699"/>
          </a:xfrm>
          <a:prstGeom prst="rect">
            <a:avLst/>
          </a:prstGeom>
        </p:spPr>
      </p:pic>
      <p:pic>
        <p:nvPicPr>
          <p:cNvPr id="2" name="Tartalom helye 4" descr="A képen szöveg, elektronika, megjelenítés, számítógép látható&#10;&#10;Automatikusan generált leírás">
            <a:extLst>
              <a:ext uri="{FF2B5EF4-FFF2-40B4-BE49-F238E27FC236}">
                <a16:creationId xmlns:a16="http://schemas.microsoft.com/office/drawing/2014/main" id="{31BB99A8-A364-0E7F-6DB4-168299D90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03" y="2341448"/>
            <a:ext cx="4977455" cy="3466026"/>
          </a:xfr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D18F27CC-D48A-4836-8C76-A308742D8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ASIR régen és most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D30F5DF9-61B6-AB9A-BE96-ED03C237C1F1}"/>
              </a:ext>
            </a:extLst>
          </p:cNvPr>
          <p:cNvSpPr/>
          <p:nvPr/>
        </p:nvSpPr>
        <p:spPr>
          <a:xfrm>
            <a:off x="6501610" y="2513568"/>
            <a:ext cx="4587871" cy="24060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F533D19A-9643-68E3-F65B-D7C693F18F9E}"/>
              </a:ext>
            </a:extLst>
          </p:cNvPr>
          <p:cNvSpPr/>
          <p:nvPr/>
        </p:nvSpPr>
        <p:spPr>
          <a:xfrm>
            <a:off x="1358603" y="2256185"/>
            <a:ext cx="2968008" cy="224437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0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733B8-84F5-6A65-FD02-7C788203D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B44FE43D-F54B-4F67-FA1D-FF64D9411741}"/>
              </a:ext>
            </a:extLst>
          </p:cNvPr>
          <p:cNvSpPr/>
          <p:nvPr/>
        </p:nvSpPr>
        <p:spPr>
          <a:xfrm>
            <a:off x="582930" y="6377940"/>
            <a:ext cx="474345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E10EF9BA-7268-3353-B5AB-B50721939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ASIR most</a:t>
            </a:r>
          </a:p>
        </p:txBody>
      </p:sp>
      <p:pic>
        <p:nvPicPr>
          <p:cNvPr id="9" name="Kép 8" descr="A képen szöveg, Weblap, képernyőkép látható&#10;&#10;Automatikusan generált leírás">
            <a:extLst>
              <a:ext uri="{FF2B5EF4-FFF2-40B4-BE49-F238E27FC236}">
                <a16:creationId xmlns:a16="http://schemas.microsoft.com/office/drawing/2014/main" id="{1AFF5C9D-1D82-32EC-B4CA-31864428C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" y="1137600"/>
            <a:ext cx="10296000" cy="556327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62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DE686-F27D-9001-0093-D529E8A18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5D83D614-11C3-484D-D345-8C25245464C2}"/>
              </a:ext>
            </a:extLst>
          </p:cNvPr>
          <p:cNvSpPr/>
          <p:nvPr/>
        </p:nvSpPr>
        <p:spPr>
          <a:xfrm>
            <a:off x="582930" y="6377940"/>
            <a:ext cx="474345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371F570D-C716-5B3E-8350-F51DF930B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ASIR most</a:t>
            </a:r>
          </a:p>
        </p:txBody>
      </p:sp>
      <p:pic>
        <p:nvPicPr>
          <p:cNvPr id="2" name="Kép 1" descr="A képen szöveg, Weblap, szoftver, diagram látható&#10;&#10;Automatikusan generált leírás">
            <a:extLst>
              <a:ext uri="{FF2B5EF4-FFF2-40B4-BE49-F238E27FC236}">
                <a16:creationId xmlns:a16="http://schemas.microsoft.com/office/drawing/2014/main" id="{98A59402-0CE4-6808-D221-84FB483DB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"/>
          <a:stretch/>
        </p:blipFill>
        <p:spPr>
          <a:xfrm>
            <a:off x="950400" y="1137601"/>
            <a:ext cx="10296000" cy="554364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157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23D3687-7951-5CAD-6FAD-D8DFCC61B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51113" cy="6869649"/>
          </a:xfrm>
          <a:prstGeom prst="rect">
            <a:avLst/>
          </a:prstGeom>
        </p:spPr>
      </p:pic>
      <p:pic>
        <p:nvPicPr>
          <p:cNvPr id="5" name="Ábra 4">
            <a:extLst>
              <a:ext uri="{FF2B5EF4-FFF2-40B4-BE49-F238E27FC236}">
                <a16:creationId xmlns:a16="http://schemas.microsoft.com/office/drawing/2014/main" id="{556F13C2-E116-603D-2E05-4BC2A7C92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2008" y="0"/>
            <a:ext cx="8509992" cy="6858000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7D08F7AF-A6B6-484D-93FD-46F7D4640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6351"/>
            <a:ext cx="714375" cy="121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51EC17BD-D9E7-463B-B457-566F963207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583899"/>
            <a:ext cx="285750" cy="2857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Cím 1">
            <a:extLst>
              <a:ext uri="{FF2B5EF4-FFF2-40B4-BE49-F238E27FC236}">
                <a16:creationId xmlns:a16="http://schemas.microsoft.com/office/drawing/2014/main" id="{87100D0D-95E2-416D-8427-40A3AB4944CA}"/>
              </a:ext>
            </a:extLst>
          </p:cNvPr>
          <p:cNvSpPr txBox="1">
            <a:spLocks/>
          </p:cNvSpPr>
          <p:nvPr/>
        </p:nvSpPr>
        <p:spPr>
          <a:xfrm>
            <a:off x="4787900" y="889147"/>
            <a:ext cx="7404100" cy="5549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hu-HU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Piaci Árinformációs Rendszer </a:t>
            </a:r>
          </a:p>
          <a:p>
            <a:pPr algn="ctr">
              <a:defRPr/>
            </a:pPr>
            <a:endParaRPr lang="hu-HU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(PÁIR)</a:t>
            </a:r>
          </a:p>
        </p:txBody>
      </p:sp>
      <p:pic>
        <p:nvPicPr>
          <p:cNvPr id="4" name="Kép 3" descr="A képen szöveg, zöld, Betűtípus, gyümölcs látható&#10;&#10;Automatikusan generált leírás">
            <a:extLst>
              <a:ext uri="{FF2B5EF4-FFF2-40B4-BE49-F238E27FC236}">
                <a16:creationId xmlns:a16="http://schemas.microsoft.com/office/drawing/2014/main" id="{6F2F26BD-A972-6407-60CF-6DC5193701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5" y="0"/>
            <a:ext cx="3152775" cy="59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97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D42AEE-1CF1-2B43-BA76-AF7EC8ED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Piaci Árinformációs Rendszer (PÁIR)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6A5FC1E-0FDE-17A9-5D80-B1F967585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5538" cy="43513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hu-HU" dirty="0">
                <a:latin typeface="Arial"/>
                <a:cs typeface="Arial"/>
              </a:rPr>
              <a:t>Európai Uniós tagállami kötelezettség</a:t>
            </a:r>
            <a:endParaRPr lang="hu-HU" dirty="0"/>
          </a:p>
          <a:p>
            <a:pPr>
              <a:lnSpc>
                <a:spcPct val="120000"/>
              </a:lnSpc>
            </a:pPr>
            <a:r>
              <a:rPr lang="hu-HU" dirty="0">
                <a:latin typeface="Arial"/>
                <a:cs typeface="Arial"/>
              </a:rPr>
              <a:t>13 termékpálya </a:t>
            </a:r>
            <a:r>
              <a:rPr lang="hu-HU" dirty="0" err="1">
                <a:latin typeface="Arial"/>
                <a:cs typeface="Arial"/>
              </a:rPr>
              <a:t>árfigyelése</a:t>
            </a:r>
            <a:r>
              <a:rPr lang="hu-HU" dirty="0">
                <a:latin typeface="Arial"/>
                <a:cs typeface="Arial"/>
              </a:rPr>
              <a:t> a CMO szabályozás alapján</a:t>
            </a:r>
            <a:endParaRPr lang="hu-HU" dirty="0"/>
          </a:p>
          <a:p>
            <a:pPr>
              <a:lnSpc>
                <a:spcPct val="120000"/>
              </a:lnSpc>
            </a:pPr>
            <a:r>
              <a:rPr lang="hu-HU" dirty="0">
                <a:latin typeface="Arial"/>
                <a:cs typeface="Arial"/>
              </a:rPr>
              <a:t>Reprezentatív, nagymintás (80%-os) adatgyűjtés</a:t>
            </a:r>
          </a:p>
          <a:p>
            <a:pPr>
              <a:lnSpc>
                <a:spcPct val="120000"/>
              </a:lnSpc>
            </a:pPr>
            <a:r>
              <a:rPr lang="hu-HU" dirty="0">
                <a:latin typeface="Arial"/>
                <a:cs typeface="Arial"/>
              </a:rPr>
              <a:t>Napi adatgyűjtés és heti rendszerességű kötelező adatszolgáltatás (ár, mennyiség) az Európai Bizottság részére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hu-HU" dirty="0">
                <a:latin typeface="Arial"/>
                <a:cs typeface="Arial"/>
              </a:rPr>
              <a:t>Piaci folyamatok rendszeres nyomon követése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hu-HU" dirty="0">
                <a:latin typeface="Arial"/>
                <a:cs typeface="Arial"/>
              </a:rPr>
              <a:t>Piaci szereplők naprakész tájékoztatása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hu-HU" dirty="0">
                <a:latin typeface="Arial"/>
                <a:cs typeface="Arial"/>
              </a:rPr>
              <a:t>Piaci átláthatóság növelése 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EF3C7642-3F25-5D73-106D-6E0964F6CE87}"/>
              </a:ext>
            </a:extLst>
          </p:cNvPr>
          <p:cNvGrpSpPr/>
          <p:nvPr/>
        </p:nvGrpSpPr>
        <p:grpSpPr>
          <a:xfrm>
            <a:off x="10752000" y="635794"/>
            <a:ext cx="1440000" cy="1440000"/>
            <a:chOff x="5505777" y="2260106"/>
            <a:chExt cx="1440000" cy="1440000"/>
          </a:xfrm>
        </p:grpSpPr>
        <p:sp>
          <p:nvSpPr>
            <p:cNvPr id="13" name="Ellipszis 12">
              <a:extLst>
                <a:ext uri="{FF2B5EF4-FFF2-40B4-BE49-F238E27FC236}">
                  <a16:creationId xmlns:a16="http://schemas.microsoft.com/office/drawing/2014/main" id="{42E73631-378C-15AA-E722-8634335AFAF6}"/>
                </a:ext>
              </a:extLst>
            </p:cNvPr>
            <p:cNvSpPr/>
            <p:nvPr/>
          </p:nvSpPr>
          <p:spPr>
            <a:xfrm>
              <a:off x="5505777" y="2260106"/>
              <a:ext cx="1440000" cy="1440000"/>
            </a:xfrm>
            <a:prstGeom prst="ellipse">
              <a:avLst/>
            </a:prstGeom>
            <a:solidFill>
              <a:srgbClr val="39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pic>
          <p:nvPicPr>
            <p:cNvPr id="14" name="Kép 13" descr="A képen szöveg, clipart látható&#10;&#10;Automatikusan generált leírás">
              <a:extLst>
                <a:ext uri="{FF2B5EF4-FFF2-40B4-BE49-F238E27FC236}">
                  <a16:creationId xmlns:a16="http://schemas.microsoft.com/office/drawing/2014/main" id="{B7ECF5D2-2234-6501-9548-153DAFB67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96" y="2797326"/>
              <a:ext cx="1135161" cy="365560"/>
            </a:xfrm>
            <a:prstGeom prst="rect">
              <a:avLst/>
            </a:prstGeom>
          </p:spPr>
        </p:pic>
      </p:grpSp>
      <p:pic>
        <p:nvPicPr>
          <p:cNvPr id="4" name="Kép 3" descr="A képen szöveg, étel, tészta, vaj látható&#10;&#10;Automatikusan generált leírás">
            <a:extLst>
              <a:ext uri="{FF2B5EF4-FFF2-40B4-BE49-F238E27FC236}">
                <a16:creationId xmlns:a16="http://schemas.microsoft.com/office/drawing/2014/main" id="{A03D4B28-5ACD-D297-4926-F8F2FD9159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549" y="3140793"/>
            <a:ext cx="841173" cy="1188000"/>
          </a:xfrm>
          <a:prstGeom prst="rect">
            <a:avLst/>
          </a:prstGeom>
        </p:spPr>
      </p:pic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94A231F6-DC2E-BB6C-2282-0A1A250B71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238" y="3140793"/>
            <a:ext cx="841173" cy="1188000"/>
          </a:xfrm>
          <a:prstGeom prst="rect">
            <a:avLst/>
          </a:prstGeom>
        </p:spPr>
      </p:pic>
      <p:pic>
        <p:nvPicPr>
          <p:cNvPr id="7" name="Kép 6" descr="A képen szöveg, fű, kültéri, emlősök látható&#10;&#10;Automatikusan generált leírás">
            <a:extLst>
              <a:ext uri="{FF2B5EF4-FFF2-40B4-BE49-F238E27FC236}">
                <a16:creationId xmlns:a16="http://schemas.microsoft.com/office/drawing/2014/main" id="{123C80FD-B907-E338-85D4-28E52F6E0A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297" y="3140793"/>
            <a:ext cx="841173" cy="1188000"/>
          </a:xfrm>
          <a:prstGeom prst="rect">
            <a:avLst/>
          </a:prstGeom>
        </p:spPr>
      </p:pic>
      <p:pic>
        <p:nvPicPr>
          <p:cNvPr id="8" name="Kép 7" descr="A képen szöveg, növény, zöld, fű látható&#10;&#10;Automatikusan generált leírás">
            <a:extLst>
              <a:ext uri="{FF2B5EF4-FFF2-40B4-BE49-F238E27FC236}">
                <a16:creationId xmlns:a16="http://schemas.microsoft.com/office/drawing/2014/main" id="{8851C876-1B83-A391-E0D0-9DAC8FE685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9797" y="3140793"/>
            <a:ext cx="841729" cy="1188000"/>
          </a:xfrm>
          <a:prstGeom prst="rect">
            <a:avLst/>
          </a:prstGeom>
        </p:spPr>
      </p:pic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:a16="http://schemas.microsoft.com/office/drawing/2014/main" id="{92DA8610-2436-850D-3CBD-020654314F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738" y="3140793"/>
            <a:ext cx="841173" cy="118800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BF50A001-AE4E-41AF-D998-41DB8ADDFBDE}"/>
              </a:ext>
            </a:extLst>
          </p:cNvPr>
          <p:cNvSpPr txBox="1"/>
          <p:nvPr/>
        </p:nvSpPr>
        <p:spPr>
          <a:xfrm>
            <a:off x="7602266" y="2613014"/>
            <a:ext cx="42034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b="1" dirty="0">
                <a:solidFill>
                  <a:schemeClr val="accent2"/>
                </a:solidFill>
              </a:rPr>
              <a:t>Agrárpiaci Jelentések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3BBCA7C5-A81E-BDB7-2B68-490690EC70BA}"/>
              </a:ext>
            </a:extLst>
          </p:cNvPr>
          <p:cNvSpPr txBox="1"/>
          <p:nvPr/>
        </p:nvSpPr>
        <p:spPr>
          <a:xfrm>
            <a:off x="7633951" y="4339141"/>
            <a:ext cx="42034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108 kiadvány évente</a:t>
            </a:r>
          </a:p>
        </p:txBody>
      </p:sp>
    </p:spTree>
    <p:extLst>
      <p:ext uri="{BB962C8B-B14F-4D97-AF65-F5344CB8AC3E}">
        <p14:creationId xmlns:p14="http://schemas.microsoft.com/office/powerpoint/2010/main" val="4193823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3A6B28DE-2991-292F-2379-A5EEEFE4E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602" y="2256185"/>
            <a:ext cx="2968008" cy="2411066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D18F27CC-D48A-4836-8C76-A308742D8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PÁIR régen és most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AFE587E-FF99-AAA1-2550-1BE7345E8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610" y="2513568"/>
            <a:ext cx="4607780" cy="2483881"/>
          </a:xfrm>
          <a:prstGeom prst="rect">
            <a:avLst/>
          </a:prstGeom>
        </p:spPr>
      </p:pic>
      <p:pic>
        <p:nvPicPr>
          <p:cNvPr id="2" name="Tartalom helye 4" descr="A képen szöveg, elektronika, megjelenítés, számítógép látható&#10;&#10;Automatikusan generált leírás">
            <a:extLst>
              <a:ext uri="{FF2B5EF4-FFF2-40B4-BE49-F238E27FC236}">
                <a16:creationId xmlns:a16="http://schemas.microsoft.com/office/drawing/2014/main" id="{31BB99A8-A364-0E7F-6DB4-168299D90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03" y="2341448"/>
            <a:ext cx="4977455" cy="3466026"/>
          </a:xfr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249B2599-2645-DDEA-8C5D-CB05777FCA96}"/>
              </a:ext>
            </a:extLst>
          </p:cNvPr>
          <p:cNvSpPr/>
          <p:nvPr/>
        </p:nvSpPr>
        <p:spPr>
          <a:xfrm>
            <a:off x="6501610" y="2513568"/>
            <a:ext cx="4587871" cy="24060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Kép 4" descr="A képen képernyő, Kimeneti eszköz, Megjelenítőeszköz, szöveg látható&#10;&#10;Automatikusan generált leírás">
            <a:extLst>
              <a:ext uri="{FF2B5EF4-FFF2-40B4-BE49-F238E27FC236}">
                <a16:creationId xmlns:a16="http://schemas.microsoft.com/office/drawing/2014/main" id="{61726C71-69C4-1DCD-DEC1-9CA2297B5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74" y="1594150"/>
            <a:ext cx="4536940" cy="4297233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0F7F9D07-6522-4BE7-72EB-E7F18D40F9BA}"/>
              </a:ext>
            </a:extLst>
          </p:cNvPr>
          <p:cNvSpPr/>
          <p:nvPr/>
        </p:nvSpPr>
        <p:spPr>
          <a:xfrm>
            <a:off x="1358603" y="2256185"/>
            <a:ext cx="2968008" cy="224437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6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CF3F2-148B-C3EB-6D40-FDF71BB13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F7D3CF47-641A-1411-0460-10AB936FD601}"/>
              </a:ext>
            </a:extLst>
          </p:cNvPr>
          <p:cNvSpPr/>
          <p:nvPr/>
        </p:nvSpPr>
        <p:spPr>
          <a:xfrm>
            <a:off x="582930" y="6377940"/>
            <a:ext cx="474345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83326C82-6EBC-8D31-26F5-68593C547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PÁIR most</a:t>
            </a:r>
          </a:p>
        </p:txBody>
      </p:sp>
      <p:pic>
        <p:nvPicPr>
          <p:cNvPr id="10" name="Kép 9" descr="A képen szöveg, szoftver, képernyőkép látható&#10;&#10;Automatikusan generált leírás">
            <a:extLst>
              <a:ext uri="{FF2B5EF4-FFF2-40B4-BE49-F238E27FC236}">
                <a16:creationId xmlns:a16="http://schemas.microsoft.com/office/drawing/2014/main" id="{3FD9CDA8-0CA9-BD0B-73F5-8E85F9AAD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18" y="1137861"/>
            <a:ext cx="10296000" cy="5559411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965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57D0D-2BA1-D62F-51CB-D0C9EF52B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15C5102D-D906-14B6-B8C6-8D78CEE938FC}"/>
              </a:ext>
            </a:extLst>
          </p:cNvPr>
          <p:cNvSpPr/>
          <p:nvPr/>
        </p:nvSpPr>
        <p:spPr>
          <a:xfrm>
            <a:off x="582930" y="6377940"/>
            <a:ext cx="474345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B72307E7-83EA-5078-0AC7-DA6C3A58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PÁIR most</a:t>
            </a:r>
          </a:p>
        </p:txBody>
      </p:sp>
      <p:pic>
        <p:nvPicPr>
          <p:cNvPr id="8" name="Kép 7" descr="A képen szöveg, képernyőkép, szoftver, Weblap látható&#10;&#10;Automatikusan generált leírás">
            <a:extLst>
              <a:ext uri="{FF2B5EF4-FFF2-40B4-BE49-F238E27FC236}">
                <a16:creationId xmlns:a16="http://schemas.microsoft.com/office/drawing/2014/main" id="{CF44AA51-C612-42AF-CD27-101005298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" y="1137600"/>
            <a:ext cx="10296000" cy="556327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59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31759828-C66A-472C-8901-B84991863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980518"/>
            <a:ext cx="10515600" cy="5876903"/>
          </a:xfr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E27E8C18-C4B2-4CC0-B509-CB97C209F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565"/>
          </a:xfrm>
        </p:spPr>
        <p:txBody>
          <a:bodyPr>
            <a:normAutofit/>
          </a:bodyPr>
          <a:lstStyle/>
          <a:p>
            <a:r>
              <a:rPr lang="hu-HU" dirty="0">
                <a:latin typeface="Arial"/>
                <a:cs typeface="Arial"/>
              </a:rPr>
              <a:t>Küldetés</a:t>
            </a:r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0F57726-733D-44BE-875D-EA91BC39FA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608"/>
          <a:stretch/>
        </p:blipFill>
        <p:spPr>
          <a:xfrm>
            <a:off x="690432" y="6285352"/>
            <a:ext cx="1865444" cy="5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66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D886E-9BE1-72E8-548A-7AE3F08E2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8CF4DD9A-2746-03DC-CE9A-8432E24B655B}"/>
              </a:ext>
            </a:extLst>
          </p:cNvPr>
          <p:cNvSpPr/>
          <p:nvPr/>
        </p:nvSpPr>
        <p:spPr>
          <a:xfrm>
            <a:off x="582930" y="6377940"/>
            <a:ext cx="474345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5A96BF4F-8B6E-67D0-8FDC-93E502CC1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PÁIR most</a:t>
            </a:r>
          </a:p>
        </p:txBody>
      </p:sp>
      <p:pic>
        <p:nvPicPr>
          <p:cNvPr id="2" name="Kép 1" descr="A képen szöveg, képernyőkép, szoftver, Weblap látható&#10;&#10;Automatikusan generált leírás">
            <a:extLst>
              <a:ext uri="{FF2B5EF4-FFF2-40B4-BE49-F238E27FC236}">
                <a16:creationId xmlns:a16="http://schemas.microsoft.com/office/drawing/2014/main" id="{A2180F91-BC09-6824-9DC9-B9C394A97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" y="1137600"/>
            <a:ext cx="10296000" cy="555611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497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22294-E96A-A8D6-E6DE-88AFDE46A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A10CAA1C-4B02-E743-023F-CF31D9171E59}"/>
              </a:ext>
            </a:extLst>
          </p:cNvPr>
          <p:cNvSpPr/>
          <p:nvPr/>
        </p:nvSpPr>
        <p:spPr>
          <a:xfrm>
            <a:off x="582930" y="6377940"/>
            <a:ext cx="474345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9C5933A9-75CA-10CC-E393-26DF5F911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PÁIR most</a:t>
            </a:r>
          </a:p>
        </p:txBody>
      </p:sp>
      <p:pic>
        <p:nvPicPr>
          <p:cNvPr id="2" name="Kép 1" descr="A képen szöveg, képernyőkép, szoftver, Weblap látható&#10;&#10;Automatikusan generált leírás">
            <a:extLst>
              <a:ext uri="{FF2B5EF4-FFF2-40B4-BE49-F238E27FC236}">
                <a16:creationId xmlns:a16="http://schemas.microsoft.com/office/drawing/2014/main" id="{CC7408CA-4D78-42D1-28BF-0FF08278C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" y="1137601"/>
            <a:ext cx="10296000" cy="554895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4173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23D3687-7951-5CAD-6FAD-D8DFCC61B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51113" cy="6869649"/>
          </a:xfrm>
          <a:prstGeom prst="rect">
            <a:avLst/>
          </a:prstGeom>
        </p:spPr>
      </p:pic>
      <p:pic>
        <p:nvPicPr>
          <p:cNvPr id="5" name="Ábra 4">
            <a:extLst>
              <a:ext uri="{FF2B5EF4-FFF2-40B4-BE49-F238E27FC236}">
                <a16:creationId xmlns:a16="http://schemas.microsoft.com/office/drawing/2014/main" id="{556F13C2-E116-603D-2E05-4BC2A7C92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2008" y="0"/>
            <a:ext cx="8509992" cy="6858000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7D08F7AF-A6B6-484D-93FD-46F7D4640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6351"/>
            <a:ext cx="714375" cy="121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51EC17BD-D9E7-463B-B457-566F963207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583899"/>
            <a:ext cx="285750" cy="2857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Cím 1">
            <a:extLst>
              <a:ext uri="{FF2B5EF4-FFF2-40B4-BE49-F238E27FC236}">
                <a16:creationId xmlns:a16="http://schemas.microsoft.com/office/drawing/2014/main" id="{87100D0D-95E2-416D-8427-40A3AB4944CA}"/>
              </a:ext>
            </a:extLst>
          </p:cNvPr>
          <p:cNvSpPr txBox="1">
            <a:spLocks/>
          </p:cNvSpPr>
          <p:nvPr/>
        </p:nvSpPr>
        <p:spPr>
          <a:xfrm>
            <a:off x="4787900" y="889147"/>
            <a:ext cx="7404100" cy="5549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ClrTx/>
              <a:defRPr/>
            </a:pPr>
            <a:r>
              <a:rPr lang="hu-HU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Mezőgazdasági Számviteli Információs Hálózat (FADN)</a:t>
            </a:r>
          </a:p>
          <a:p>
            <a:pPr lvl="0" algn="ctr">
              <a:buClrTx/>
              <a:defRPr/>
            </a:pPr>
            <a:endParaRPr lang="hu-HU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buClrTx/>
              <a:defRPr/>
            </a:pPr>
            <a:r>
              <a:rPr lang="hu-HU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>
              <a:defRPr/>
            </a:pPr>
            <a:endParaRPr lang="hu-HU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Tesztüzemi Információs Hálózat</a:t>
            </a:r>
          </a:p>
        </p:txBody>
      </p:sp>
      <p:pic>
        <p:nvPicPr>
          <p:cNvPr id="4" name="Kép 3" descr="A képen szöveg, zöld, Betűtípus, gyümölcs látható&#10;&#10;Automatikusan generált leírás">
            <a:extLst>
              <a:ext uri="{FF2B5EF4-FFF2-40B4-BE49-F238E27FC236}">
                <a16:creationId xmlns:a16="http://schemas.microsoft.com/office/drawing/2014/main" id="{6F2F26BD-A972-6407-60CF-6DC5193701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5" y="0"/>
            <a:ext cx="3152775" cy="59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26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4D90A3A0-D7A7-3948-A5DC-99260F851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8"/>
          <a:stretch>
            <a:fillRect/>
          </a:stretch>
        </p:blipFill>
        <p:spPr bwMode="auto">
          <a:xfrm>
            <a:off x="3180812" y="1440991"/>
            <a:ext cx="8698126" cy="541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0000"/>
            <a:ext cx="10515600" cy="576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dirty="0"/>
              <a:t>Tesztüzemi Információs Hálózat (FADN)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768547"/>
            <a:ext cx="3634466" cy="45494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1800" dirty="0">
                <a:latin typeface="Arial"/>
                <a:cs typeface="Arial"/>
              </a:rPr>
              <a:t>Európai Uniós tagállami kötelezettség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hu-HU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1800" dirty="0">
                <a:latin typeface="Arial"/>
                <a:cs typeface="Arial"/>
              </a:rPr>
              <a:t>Az EU-ban 1965, Magyarországon 1997 óta működik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1800" dirty="0">
                <a:latin typeface="Arial"/>
                <a:cs typeface="Arial"/>
              </a:rPr>
              <a:t>Magyarországon közel 2000 üzem szolgáltat adatot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1800" dirty="0">
                <a:latin typeface="Arial"/>
                <a:cs typeface="Arial"/>
              </a:rPr>
              <a:t>Termelési szerkezet, pénzügyi és jövedelmi adatok, erőforrás-gazdálkodás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altLang="hu-HU" sz="1800" dirty="0"/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D2D3B7D7-AB63-1272-1633-1059D7B63E09}"/>
              </a:ext>
            </a:extLst>
          </p:cNvPr>
          <p:cNvGrpSpPr/>
          <p:nvPr/>
        </p:nvGrpSpPr>
        <p:grpSpPr>
          <a:xfrm>
            <a:off x="10752000" y="720991"/>
            <a:ext cx="1440000" cy="1440000"/>
            <a:chOff x="8494532" y="1077158"/>
            <a:chExt cx="2047477" cy="2047477"/>
          </a:xfrm>
        </p:grpSpPr>
        <p:sp>
          <p:nvSpPr>
            <p:cNvPr id="4" name="Ellipszis 3">
              <a:extLst>
                <a:ext uri="{FF2B5EF4-FFF2-40B4-BE49-F238E27FC236}">
                  <a16:creationId xmlns:a16="http://schemas.microsoft.com/office/drawing/2014/main" id="{BED6535A-D622-9FDF-A9A4-AF0E8F9B59CC}"/>
                </a:ext>
              </a:extLst>
            </p:cNvPr>
            <p:cNvSpPr/>
            <p:nvPr/>
          </p:nvSpPr>
          <p:spPr>
            <a:xfrm>
              <a:off x="8494532" y="1077158"/>
              <a:ext cx="2047477" cy="2047477"/>
            </a:xfrm>
            <a:prstGeom prst="ellipse">
              <a:avLst/>
            </a:prstGeom>
            <a:solidFill>
              <a:srgbClr val="29A7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" name="Kép 4" descr="A képen szöveg, clipart látható&#10;&#10;Automatikusan generált leírás">
              <a:extLst>
                <a:ext uri="{FF2B5EF4-FFF2-40B4-BE49-F238E27FC236}">
                  <a16:creationId xmlns:a16="http://schemas.microsoft.com/office/drawing/2014/main" id="{34330781-125D-42D3-D695-66CF3D87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7093" y="1866426"/>
              <a:ext cx="1662355" cy="468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260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A14628-07F3-6D23-8AD7-AA3F863E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054" y="368970"/>
            <a:ext cx="10333892" cy="93784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dirty="0">
                <a:solidFill>
                  <a:srgbClr val="00953E"/>
                </a:solidFill>
              </a:rPr>
              <a:t>Változások 2023-tól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8F0AFA64-C9AE-00E2-C61A-FD6EF07AA014}"/>
              </a:ext>
            </a:extLst>
          </p:cNvPr>
          <p:cNvGrpSpPr/>
          <p:nvPr/>
        </p:nvGrpSpPr>
        <p:grpSpPr>
          <a:xfrm>
            <a:off x="2061812" y="2304047"/>
            <a:ext cx="3428999" cy="2057400"/>
            <a:chOff x="3771900" y="147587"/>
            <a:chExt cx="3428999" cy="2057400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98108E7E-2440-A1A8-0663-EEFBF022B801}"/>
                </a:ext>
              </a:extLst>
            </p:cNvPr>
            <p:cNvSpPr/>
            <p:nvPr/>
          </p:nvSpPr>
          <p:spPr>
            <a:xfrm>
              <a:off x="3771900" y="147587"/>
              <a:ext cx="3428999" cy="20574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8A6587ED-7B7A-7D35-05B6-CA7C7554FF95}"/>
                </a:ext>
              </a:extLst>
            </p:cNvPr>
            <p:cNvSpPr txBox="1"/>
            <p:nvPr/>
          </p:nvSpPr>
          <p:spPr>
            <a:xfrm>
              <a:off x="3771900" y="147587"/>
              <a:ext cx="3428999" cy="2057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800" b="1" kern="1200" dirty="0"/>
                <a:t>74 ezer </a:t>
              </a:r>
              <a:r>
                <a:rPr lang="hu-HU" sz="2800" kern="1200" dirty="0"/>
                <a:t>gazdaság megfigyelt alapsokaság</a:t>
              </a:r>
              <a:endParaRPr lang="en-US" sz="2800" kern="1200" dirty="0"/>
            </a:p>
            <a:p>
              <a:pPr marL="171450" lvl="1" indent="-17145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r>
                <a:rPr lang="hu-HU" sz="1600" i="0" kern="1200" dirty="0"/>
                <a:t>8 000 euró STÉ fölötti üzemek</a:t>
              </a:r>
              <a:endParaRPr lang="en-US" sz="1600" i="0" kern="1200" dirty="0"/>
            </a:p>
          </p:txBody>
        </p:sp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7343D98E-7B63-0DFE-6810-6887F79FFE16}"/>
              </a:ext>
            </a:extLst>
          </p:cNvPr>
          <p:cNvGrpSpPr/>
          <p:nvPr/>
        </p:nvGrpSpPr>
        <p:grpSpPr>
          <a:xfrm>
            <a:off x="6701191" y="2304047"/>
            <a:ext cx="3794757" cy="2057400"/>
            <a:chOff x="-304294" y="809277"/>
            <a:chExt cx="5529500" cy="3315532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7C715A51-66C9-51E7-B237-FAF8426CB2EE}"/>
                </a:ext>
              </a:extLst>
            </p:cNvPr>
            <p:cNvSpPr/>
            <p:nvPr/>
          </p:nvSpPr>
          <p:spPr>
            <a:xfrm>
              <a:off x="1339" y="809277"/>
              <a:ext cx="5223867" cy="3134320"/>
            </a:xfrm>
            <a:prstGeom prst="rect">
              <a:avLst/>
            </a:prstGeom>
            <a:solidFill>
              <a:srgbClr val="073D4E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/>
          </p:spPr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endParaRPr lang="hu-HU"/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55463B6E-A15A-1FF4-9AE7-4B96EC6FE053}"/>
                </a:ext>
              </a:extLst>
            </p:cNvPr>
            <p:cNvSpPr txBox="1"/>
            <p:nvPr/>
          </p:nvSpPr>
          <p:spPr>
            <a:xfrm>
              <a:off x="-304294" y="809277"/>
              <a:ext cx="5529500" cy="3315532"/>
            </a:xfrm>
            <a:prstGeom prst="rect">
              <a:avLst/>
            </a:prstGeom>
            <a:solidFill>
              <a:srgbClr val="073D4E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/>
          </p:spPr>
          <p:txBody>
            <a:bodyPr spcFirstLastPara="0" vert="horz" wrap="square" lIns="106680" tIns="106680" rIns="106680" bIns="106680" numCol="1" spcCol="1270" anchor="ctr" anchorCtr="0">
              <a:noAutofit/>
            </a:bodyPr>
            <a:lstStyle>
              <a:lvl1pPr>
                <a:buNone/>
                <a:defRPr b="1"/>
              </a:lvl1pPr>
            </a:lstStyle>
            <a:p>
              <a:pPr algn="ctr"/>
              <a:r>
                <a:rPr lang="hu-HU" sz="2800" dirty="0">
                  <a:solidFill>
                    <a:schemeClr val="bg1"/>
                  </a:solidFill>
                </a:rPr>
                <a:t>2100 adatszolgáltató üzem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lvl="1" algn="ctr"/>
              <a:r>
                <a:rPr lang="hu-HU" sz="2800" b="1" dirty="0">
                  <a:solidFill>
                    <a:schemeClr val="bg1"/>
                  </a:solidFill>
                </a:rPr>
                <a:t>2%-os tesztüzemi minta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18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B3A4B68-92EE-8CBA-54B4-5AD804267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162" y="2516981"/>
            <a:ext cx="4594109" cy="2474119"/>
          </a:xfrm>
          <a:prstGeom prst="rect">
            <a:avLst/>
          </a:prstGeom>
        </p:spPr>
      </p:pic>
      <p:pic>
        <p:nvPicPr>
          <p:cNvPr id="2" name="Tartalom helye 4" descr="A képen szöveg, elektronika, megjelenítés, számítógép látható&#10;&#10;Automatikusan generált leírás">
            <a:extLst>
              <a:ext uri="{FF2B5EF4-FFF2-40B4-BE49-F238E27FC236}">
                <a16:creationId xmlns:a16="http://schemas.microsoft.com/office/drawing/2014/main" id="{31BB99A8-A364-0E7F-6DB4-168299D90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03" y="2341448"/>
            <a:ext cx="4977455" cy="3466026"/>
          </a:xfr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D18F27CC-D48A-4836-8C76-A308742D8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FADN régen és most</a:t>
            </a:r>
          </a:p>
        </p:txBody>
      </p:sp>
      <p:pic>
        <p:nvPicPr>
          <p:cNvPr id="10" name="Kép 9" descr="A képen szöveg, képernyőkép, Mobiltelefon, Téglalap látható&#10;&#10;Automatikusan generált leírás">
            <a:extLst>
              <a:ext uri="{FF2B5EF4-FFF2-40B4-BE49-F238E27FC236}">
                <a16:creationId xmlns:a16="http://schemas.microsoft.com/office/drawing/2014/main" id="{D604A351-F71E-6DB0-988C-0382FE31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92" y="2004361"/>
            <a:ext cx="4135501" cy="4140200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A2C2804D-4C12-E947-930F-62B983A8BC7A}"/>
              </a:ext>
            </a:extLst>
          </p:cNvPr>
          <p:cNvSpPr/>
          <p:nvPr/>
        </p:nvSpPr>
        <p:spPr>
          <a:xfrm>
            <a:off x="6501610" y="2513568"/>
            <a:ext cx="4587871" cy="24060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3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7DE81-4634-A4B6-5682-44E2478A9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DECFDED2-3E97-4EC2-8930-0216CC3D6547}"/>
              </a:ext>
            </a:extLst>
          </p:cNvPr>
          <p:cNvSpPr/>
          <p:nvPr/>
        </p:nvSpPr>
        <p:spPr>
          <a:xfrm>
            <a:off x="582930" y="6377940"/>
            <a:ext cx="474345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4172138-B766-B68F-461F-2ABFAB40A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" t="7471" r="3299" b="2532"/>
          <a:stretch/>
        </p:blipFill>
        <p:spPr>
          <a:xfrm>
            <a:off x="950400" y="1137600"/>
            <a:ext cx="10296000" cy="522462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5050672D-FA7D-A379-EAF8-1B30614F7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FADN régen és most</a:t>
            </a:r>
          </a:p>
        </p:txBody>
      </p:sp>
    </p:spTree>
    <p:extLst>
      <p:ext uri="{BB962C8B-B14F-4D97-AF65-F5344CB8AC3E}">
        <p14:creationId xmlns:p14="http://schemas.microsoft.com/office/powerpoint/2010/main" val="3168688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A89A4-ECB1-B27B-EFCA-4F2A95918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FF65E0A9-7B75-C730-900B-FDB6D4CCAF9C}"/>
              </a:ext>
            </a:extLst>
          </p:cNvPr>
          <p:cNvSpPr/>
          <p:nvPr/>
        </p:nvSpPr>
        <p:spPr>
          <a:xfrm>
            <a:off x="582930" y="6377940"/>
            <a:ext cx="474345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ABBAC00B-1AF7-410A-E90B-91F515C73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FADN most</a:t>
            </a:r>
          </a:p>
        </p:txBody>
      </p:sp>
      <p:pic>
        <p:nvPicPr>
          <p:cNvPr id="2" name="Kép 1" descr="A képen szöveg, szoftver, Weblap, Webhely látható&#10;&#10;Automatikusan generált leírás">
            <a:extLst>
              <a:ext uri="{FF2B5EF4-FFF2-40B4-BE49-F238E27FC236}">
                <a16:creationId xmlns:a16="http://schemas.microsoft.com/office/drawing/2014/main" id="{1663B525-E818-BBA5-E47C-AD46FB4DB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" y="1137600"/>
            <a:ext cx="10296000" cy="555611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B9BCB18A-2046-6066-9247-80312ED3E3CF}"/>
              </a:ext>
            </a:extLst>
          </p:cNvPr>
          <p:cNvGrpSpPr/>
          <p:nvPr/>
        </p:nvGrpSpPr>
        <p:grpSpPr>
          <a:xfrm>
            <a:off x="30350" y="2189961"/>
            <a:ext cx="12131300" cy="2912589"/>
            <a:chOff x="26800" y="1953293"/>
            <a:chExt cx="12131300" cy="2912589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E6332636-629A-5DA4-4B26-35F9D304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0100" y="2170177"/>
              <a:ext cx="6048000" cy="2476496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9F8437A1-BF06-35A2-BFC0-0F072F924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800" y="1953293"/>
              <a:ext cx="6048000" cy="2912589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133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63094-51F0-257C-EFD3-8C7F258D0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455103D6-A4AE-AE61-CCF0-5A4F31DBEEC2}"/>
              </a:ext>
            </a:extLst>
          </p:cNvPr>
          <p:cNvSpPr/>
          <p:nvPr/>
        </p:nvSpPr>
        <p:spPr>
          <a:xfrm>
            <a:off x="582930" y="6377940"/>
            <a:ext cx="474345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D80D576F-AA89-6836-1598-E8861C818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FADN most</a:t>
            </a:r>
          </a:p>
        </p:txBody>
      </p:sp>
      <p:pic>
        <p:nvPicPr>
          <p:cNvPr id="3" name="Kép 2" descr="A képen szöveg, szoftver, sor, Weblap látható&#10;&#10;Automatikusan generált leírás">
            <a:extLst>
              <a:ext uri="{FF2B5EF4-FFF2-40B4-BE49-F238E27FC236}">
                <a16:creationId xmlns:a16="http://schemas.microsoft.com/office/drawing/2014/main" id="{0FF24B3F-6FA4-1878-6E8F-5C7C8C472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" y="1137600"/>
            <a:ext cx="10296000" cy="555611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25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0AECB9D-183C-8888-198F-0D26161F8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1982" y="564690"/>
            <a:ext cx="8592930" cy="5728620"/>
          </a:xfrm>
          <a:prstGeom prst="rect">
            <a:avLst/>
          </a:prstGeom>
        </p:spPr>
      </p:pic>
      <p:pic>
        <p:nvPicPr>
          <p:cNvPr id="5" name="Ábra 4">
            <a:extLst>
              <a:ext uri="{FF2B5EF4-FFF2-40B4-BE49-F238E27FC236}">
                <a16:creationId xmlns:a16="http://schemas.microsoft.com/office/drawing/2014/main" id="{556F13C2-E116-603D-2E05-4BC2A7C92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2008" y="0"/>
            <a:ext cx="8509992" cy="6858000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7D08F7AF-A6B6-484D-93FD-46F7D4640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6351"/>
            <a:ext cx="714375" cy="121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51EC17BD-D9E7-463B-B457-566F963207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583899"/>
            <a:ext cx="285750" cy="2857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Cím 1">
            <a:extLst>
              <a:ext uri="{FF2B5EF4-FFF2-40B4-BE49-F238E27FC236}">
                <a16:creationId xmlns:a16="http://schemas.microsoft.com/office/drawing/2014/main" id="{87100D0D-95E2-416D-8427-40A3AB4944CA}"/>
              </a:ext>
            </a:extLst>
          </p:cNvPr>
          <p:cNvSpPr txBox="1">
            <a:spLocks/>
          </p:cNvSpPr>
          <p:nvPr/>
        </p:nvSpPr>
        <p:spPr>
          <a:xfrm>
            <a:off x="4787900" y="889147"/>
            <a:ext cx="7404100" cy="5549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hu-HU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Mezőgazdasági Fenntarthatósági Információs Hálózat </a:t>
            </a:r>
          </a:p>
          <a:p>
            <a:pPr algn="ctr">
              <a:defRPr/>
            </a:pPr>
            <a:r>
              <a:rPr lang="hu-HU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(FSDN) </a:t>
            </a:r>
          </a:p>
          <a:p>
            <a:pPr algn="ctr"/>
            <a:endParaRPr lang="hu-H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 descr="A képen szöveg, zöld, Betűtípus, gyümölcs látható&#10;&#10;Automatikusan generált leírás">
            <a:extLst>
              <a:ext uri="{FF2B5EF4-FFF2-40B4-BE49-F238E27FC236}">
                <a16:creationId xmlns:a16="http://schemas.microsoft.com/office/drawing/2014/main" id="{6F2F26BD-A972-6407-60CF-6DC5193701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5" y="0"/>
            <a:ext cx="3152775" cy="59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96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Csoportba foglalás 38">
            <a:extLst>
              <a:ext uri="{FF2B5EF4-FFF2-40B4-BE49-F238E27FC236}">
                <a16:creationId xmlns:a16="http://schemas.microsoft.com/office/drawing/2014/main" id="{AE9D6539-2E3E-6304-3615-B638932D83EA}"/>
              </a:ext>
            </a:extLst>
          </p:cNvPr>
          <p:cNvGrpSpPr/>
          <p:nvPr/>
        </p:nvGrpSpPr>
        <p:grpSpPr>
          <a:xfrm>
            <a:off x="5708208" y="1828649"/>
            <a:ext cx="3837076" cy="3837736"/>
            <a:chOff x="2590775" y="1598946"/>
            <a:chExt cx="3837076" cy="3837736"/>
          </a:xfrm>
        </p:grpSpPr>
        <p:sp>
          <p:nvSpPr>
            <p:cNvPr id="69" name="Ellipszis 68">
              <a:extLst>
                <a:ext uri="{FF2B5EF4-FFF2-40B4-BE49-F238E27FC236}">
                  <a16:creationId xmlns:a16="http://schemas.microsoft.com/office/drawing/2014/main" id="{1F532044-8E61-274C-8810-534A23D93982}"/>
                </a:ext>
              </a:extLst>
            </p:cNvPr>
            <p:cNvSpPr/>
            <p:nvPr/>
          </p:nvSpPr>
          <p:spPr>
            <a:xfrm>
              <a:off x="2590775" y="1598946"/>
              <a:ext cx="3837076" cy="383773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70" name="Ellipszis 4">
              <a:extLst>
                <a:ext uri="{FF2B5EF4-FFF2-40B4-BE49-F238E27FC236}">
                  <a16:creationId xmlns:a16="http://schemas.microsoft.com/office/drawing/2014/main" id="{B3AE6A9F-003F-1A1D-1A45-BB41903E34B0}"/>
                </a:ext>
              </a:extLst>
            </p:cNvPr>
            <p:cNvSpPr txBox="1"/>
            <p:nvPr/>
          </p:nvSpPr>
          <p:spPr>
            <a:xfrm>
              <a:off x="2930382" y="2160969"/>
              <a:ext cx="3384052" cy="27136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400"/>
                <a:t>Adatgyűjtés az agrár- és élelmiszer-gazdaságban</a:t>
              </a:r>
            </a:p>
          </p:txBody>
        </p:sp>
      </p:grpSp>
      <p:grpSp>
        <p:nvGrpSpPr>
          <p:cNvPr id="71" name="Csoportba foglalás 70">
            <a:extLst>
              <a:ext uri="{FF2B5EF4-FFF2-40B4-BE49-F238E27FC236}">
                <a16:creationId xmlns:a16="http://schemas.microsoft.com/office/drawing/2014/main" id="{86F8BFC6-A653-1CFE-AD4A-555751A9764F}"/>
              </a:ext>
            </a:extLst>
          </p:cNvPr>
          <p:cNvGrpSpPr/>
          <p:nvPr/>
        </p:nvGrpSpPr>
        <p:grpSpPr>
          <a:xfrm>
            <a:off x="2137884" y="1822819"/>
            <a:ext cx="3837076" cy="3837736"/>
            <a:chOff x="2284007" y="1489468"/>
            <a:chExt cx="3837076" cy="3837736"/>
          </a:xfrm>
          <a:solidFill>
            <a:schemeClr val="accent2"/>
          </a:solidFill>
        </p:grpSpPr>
        <p:sp>
          <p:nvSpPr>
            <p:cNvPr id="72" name="Ellipszis 71">
              <a:extLst>
                <a:ext uri="{FF2B5EF4-FFF2-40B4-BE49-F238E27FC236}">
                  <a16:creationId xmlns:a16="http://schemas.microsoft.com/office/drawing/2014/main" id="{820A9B43-BFFF-3CFE-191F-342D2E48633E}"/>
                </a:ext>
              </a:extLst>
            </p:cNvPr>
            <p:cNvSpPr/>
            <p:nvPr/>
          </p:nvSpPr>
          <p:spPr>
            <a:xfrm>
              <a:off x="2284007" y="1489468"/>
              <a:ext cx="3837076" cy="383773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73" name="Ellipszis 4">
              <a:extLst>
                <a:ext uri="{FF2B5EF4-FFF2-40B4-BE49-F238E27FC236}">
                  <a16:creationId xmlns:a16="http://schemas.microsoft.com/office/drawing/2014/main" id="{70D56906-D509-A5B3-C90E-92E00FB62EFC}"/>
                </a:ext>
              </a:extLst>
            </p:cNvPr>
            <p:cNvSpPr txBox="1"/>
            <p:nvPr/>
          </p:nvSpPr>
          <p:spPr>
            <a:xfrm>
              <a:off x="2845934" y="2051491"/>
              <a:ext cx="2713222" cy="27136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hu-HU" sz="2400" dirty="0"/>
                <a:t>Elemzés és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hu-HU" sz="2400" dirty="0"/>
                <a:t>szakpolitikai</a:t>
              </a:r>
              <a:endParaRPr lang="hu-HU" sz="2400" dirty="0">
                <a:cs typeface="Arial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hu-HU" sz="2400" dirty="0"/>
                <a:t>tanácsadás</a:t>
              </a:r>
              <a:endParaRPr lang="hu-HU" sz="2400" kern="1200" dirty="0">
                <a:cs typeface="Arial"/>
              </a:endParaRPr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AA73D3D1-5932-7DA4-99BE-BE9749FE7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Feladatok</a:t>
            </a:r>
          </a:p>
        </p:txBody>
      </p:sp>
      <p:sp>
        <p:nvSpPr>
          <p:cNvPr id="40" name="Ellipszis 39">
            <a:extLst>
              <a:ext uri="{FF2B5EF4-FFF2-40B4-BE49-F238E27FC236}">
                <a16:creationId xmlns:a16="http://schemas.microsoft.com/office/drawing/2014/main" id="{7BC3E96A-5336-A910-981D-5BDD720A2C5B}"/>
              </a:ext>
            </a:extLst>
          </p:cNvPr>
          <p:cNvSpPr/>
          <p:nvPr/>
        </p:nvSpPr>
        <p:spPr>
          <a:xfrm>
            <a:off x="4674892" y="6063706"/>
            <a:ext cx="309327" cy="30929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41" name="Ellipszis 40">
            <a:extLst>
              <a:ext uri="{FF2B5EF4-FFF2-40B4-BE49-F238E27FC236}">
                <a16:creationId xmlns:a16="http://schemas.microsoft.com/office/drawing/2014/main" id="{2DB6908B-91E4-18B2-9CA5-FAD23E8FD3BE}"/>
              </a:ext>
            </a:extLst>
          </p:cNvPr>
          <p:cNvSpPr/>
          <p:nvPr/>
        </p:nvSpPr>
        <p:spPr>
          <a:xfrm>
            <a:off x="10552162" y="2794256"/>
            <a:ext cx="309327" cy="30929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42" name="Ellipszis 41">
            <a:extLst>
              <a:ext uri="{FF2B5EF4-FFF2-40B4-BE49-F238E27FC236}">
                <a16:creationId xmlns:a16="http://schemas.microsoft.com/office/drawing/2014/main" id="{15F96531-D547-DCEC-7D0F-CBEBD8D2E554}"/>
              </a:ext>
            </a:extLst>
          </p:cNvPr>
          <p:cNvSpPr/>
          <p:nvPr/>
        </p:nvSpPr>
        <p:spPr>
          <a:xfrm>
            <a:off x="9814233" y="5945748"/>
            <a:ext cx="426604" cy="42725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43" name="Ellipszis 42">
            <a:extLst>
              <a:ext uri="{FF2B5EF4-FFF2-40B4-BE49-F238E27FC236}">
                <a16:creationId xmlns:a16="http://schemas.microsoft.com/office/drawing/2014/main" id="{5BED6DE5-EDE6-583F-4113-A70E3BDDED2B}"/>
              </a:ext>
            </a:extLst>
          </p:cNvPr>
          <p:cNvSpPr/>
          <p:nvPr/>
        </p:nvSpPr>
        <p:spPr>
          <a:xfrm>
            <a:off x="877483" y="5006517"/>
            <a:ext cx="309327" cy="30929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grpSp>
        <p:nvGrpSpPr>
          <p:cNvPr id="45" name="Csoportba foglalás 44">
            <a:extLst>
              <a:ext uri="{FF2B5EF4-FFF2-40B4-BE49-F238E27FC236}">
                <a16:creationId xmlns:a16="http://schemas.microsoft.com/office/drawing/2014/main" id="{A3510F4D-26BF-3B48-0966-BDE3DA873496}"/>
              </a:ext>
            </a:extLst>
          </p:cNvPr>
          <p:cNvGrpSpPr/>
          <p:nvPr/>
        </p:nvGrpSpPr>
        <p:grpSpPr>
          <a:xfrm>
            <a:off x="4686123" y="1207975"/>
            <a:ext cx="1560017" cy="1560195"/>
            <a:chOff x="2257949" y="2000478"/>
            <a:chExt cx="1560017" cy="1560195"/>
          </a:xfrm>
          <a:solidFill>
            <a:schemeClr val="accent4"/>
          </a:solidFill>
        </p:grpSpPr>
        <p:sp>
          <p:nvSpPr>
            <p:cNvPr id="67" name="Ellipszis 66">
              <a:extLst>
                <a:ext uri="{FF2B5EF4-FFF2-40B4-BE49-F238E27FC236}">
                  <a16:creationId xmlns:a16="http://schemas.microsoft.com/office/drawing/2014/main" id="{BF91E13E-BAAC-4AE4-0469-FC1607ECE603}"/>
                </a:ext>
              </a:extLst>
            </p:cNvPr>
            <p:cNvSpPr/>
            <p:nvPr/>
          </p:nvSpPr>
          <p:spPr>
            <a:xfrm>
              <a:off x="2257949" y="2000478"/>
              <a:ext cx="1560017" cy="1560195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68" name="Ellipszis 11">
              <a:extLst>
                <a:ext uri="{FF2B5EF4-FFF2-40B4-BE49-F238E27FC236}">
                  <a16:creationId xmlns:a16="http://schemas.microsoft.com/office/drawing/2014/main" id="{81856ADC-ED64-BEB3-B976-AE5706E5281C}"/>
                </a:ext>
              </a:extLst>
            </p:cNvPr>
            <p:cNvSpPr txBox="1"/>
            <p:nvPr/>
          </p:nvSpPr>
          <p:spPr>
            <a:xfrm>
              <a:off x="2402573" y="2228963"/>
              <a:ext cx="1267363" cy="110322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1200" kern="1200">
                <a:cs typeface="Arial"/>
              </a:endParaRPr>
            </a:p>
          </p:txBody>
        </p:sp>
      </p:grpSp>
      <p:sp>
        <p:nvSpPr>
          <p:cNvPr id="46" name="Ellipszis 45">
            <a:extLst>
              <a:ext uri="{FF2B5EF4-FFF2-40B4-BE49-F238E27FC236}">
                <a16:creationId xmlns:a16="http://schemas.microsoft.com/office/drawing/2014/main" id="{8A7B9106-AE89-2C66-AD7C-D750172ABB91}"/>
              </a:ext>
            </a:extLst>
          </p:cNvPr>
          <p:cNvSpPr/>
          <p:nvPr/>
        </p:nvSpPr>
        <p:spPr>
          <a:xfrm>
            <a:off x="6047815" y="5861471"/>
            <a:ext cx="426604" cy="42725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47" name="Ellipszis 46">
            <a:extLst>
              <a:ext uri="{FF2B5EF4-FFF2-40B4-BE49-F238E27FC236}">
                <a16:creationId xmlns:a16="http://schemas.microsoft.com/office/drawing/2014/main" id="{2438B696-3AA6-476E-CE3E-5B0909E302E5}"/>
              </a:ext>
            </a:extLst>
          </p:cNvPr>
          <p:cNvSpPr/>
          <p:nvPr/>
        </p:nvSpPr>
        <p:spPr>
          <a:xfrm>
            <a:off x="5026263" y="4546917"/>
            <a:ext cx="982766" cy="98298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grpSp>
        <p:nvGrpSpPr>
          <p:cNvPr id="48" name="Csoportba foglalás 47">
            <a:extLst>
              <a:ext uri="{FF2B5EF4-FFF2-40B4-BE49-F238E27FC236}">
                <a16:creationId xmlns:a16="http://schemas.microsoft.com/office/drawing/2014/main" id="{B64727F9-0F47-606F-343C-FB8783755938}"/>
              </a:ext>
            </a:extLst>
          </p:cNvPr>
          <p:cNvGrpSpPr/>
          <p:nvPr/>
        </p:nvGrpSpPr>
        <p:grpSpPr>
          <a:xfrm>
            <a:off x="6627624" y="4932680"/>
            <a:ext cx="1222448" cy="1222587"/>
            <a:chOff x="7185689" y="868432"/>
            <a:chExt cx="1560017" cy="1560195"/>
          </a:xfrm>
        </p:grpSpPr>
        <p:sp>
          <p:nvSpPr>
            <p:cNvPr id="65" name="Ellipszis 64">
              <a:extLst>
                <a:ext uri="{FF2B5EF4-FFF2-40B4-BE49-F238E27FC236}">
                  <a16:creationId xmlns:a16="http://schemas.microsoft.com/office/drawing/2014/main" id="{6D1A6416-02B2-64B1-BB5F-2244BEA49828}"/>
                </a:ext>
              </a:extLst>
            </p:cNvPr>
            <p:cNvSpPr/>
            <p:nvPr/>
          </p:nvSpPr>
          <p:spPr>
            <a:xfrm>
              <a:off x="7185689" y="868432"/>
              <a:ext cx="1560017" cy="156019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66" name="Ellipszis 15">
              <a:extLst>
                <a:ext uri="{FF2B5EF4-FFF2-40B4-BE49-F238E27FC236}">
                  <a16:creationId xmlns:a16="http://schemas.microsoft.com/office/drawing/2014/main" id="{22952529-B351-3928-00F4-078A72A1C961}"/>
                </a:ext>
              </a:extLst>
            </p:cNvPr>
            <p:cNvSpPr txBox="1"/>
            <p:nvPr/>
          </p:nvSpPr>
          <p:spPr>
            <a:xfrm>
              <a:off x="7314450" y="1096917"/>
              <a:ext cx="1342749" cy="110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1200" kern="1200">
                <a:cs typeface="Arial"/>
              </a:endParaRPr>
            </a:p>
          </p:txBody>
        </p:sp>
      </p:grpSp>
      <p:sp>
        <p:nvSpPr>
          <p:cNvPr id="49" name="Ellipszis 48">
            <a:extLst>
              <a:ext uri="{FF2B5EF4-FFF2-40B4-BE49-F238E27FC236}">
                <a16:creationId xmlns:a16="http://schemas.microsoft.com/office/drawing/2014/main" id="{935E0C22-93E2-9057-493B-528362E7FF65}"/>
              </a:ext>
            </a:extLst>
          </p:cNvPr>
          <p:cNvSpPr/>
          <p:nvPr/>
        </p:nvSpPr>
        <p:spPr>
          <a:xfrm>
            <a:off x="7475717" y="1377062"/>
            <a:ext cx="426604" cy="42725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50" name="Ellipszis 49">
            <a:extLst>
              <a:ext uri="{FF2B5EF4-FFF2-40B4-BE49-F238E27FC236}">
                <a16:creationId xmlns:a16="http://schemas.microsoft.com/office/drawing/2014/main" id="{056D9E41-9F34-4446-15E5-69EFA4601971}"/>
              </a:ext>
            </a:extLst>
          </p:cNvPr>
          <p:cNvSpPr/>
          <p:nvPr/>
        </p:nvSpPr>
        <p:spPr>
          <a:xfrm>
            <a:off x="4748821" y="5220611"/>
            <a:ext cx="309327" cy="30929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53" name="Ellipszis 52">
            <a:extLst>
              <a:ext uri="{FF2B5EF4-FFF2-40B4-BE49-F238E27FC236}">
                <a16:creationId xmlns:a16="http://schemas.microsoft.com/office/drawing/2014/main" id="{EA9341A5-A764-8232-D87F-D3EFC99ED623}"/>
              </a:ext>
            </a:extLst>
          </p:cNvPr>
          <p:cNvSpPr/>
          <p:nvPr/>
        </p:nvSpPr>
        <p:spPr>
          <a:xfrm>
            <a:off x="10194767" y="4408630"/>
            <a:ext cx="309327" cy="30929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grpSp>
        <p:nvGrpSpPr>
          <p:cNvPr id="54" name="Csoportba foglalás 53">
            <a:extLst>
              <a:ext uri="{FF2B5EF4-FFF2-40B4-BE49-F238E27FC236}">
                <a16:creationId xmlns:a16="http://schemas.microsoft.com/office/drawing/2014/main" id="{EA0338EA-96EF-7A1B-D5D3-51D682A1ED26}"/>
              </a:ext>
            </a:extLst>
          </p:cNvPr>
          <p:cNvGrpSpPr/>
          <p:nvPr/>
        </p:nvGrpSpPr>
        <p:grpSpPr>
          <a:xfrm>
            <a:off x="1925898" y="1826233"/>
            <a:ext cx="1096080" cy="1096204"/>
            <a:chOff x="1297837" y="4692982"/>
            <a:chExt cx="1560017" cy="1560195"/>
          </a:xfrm>
        </p:grpSpPr>
        <p:sp>
          <p:nvSpPr>
            <p:cNvPr id="61" name="Ellipszis 60">
              <a:extLst>
                <a:ext uri="{FF2B5EF4-FFF2-40B4-BE49-F238E27FC236}">
                  <a16:creationId xmlns:a16="http://schemas.microsoft.com/office/drawing/2014/main" id="{4376CF1D-7BD5-69B0-2525-A0750CA5A6B3}"/>
                </a:ext>
              </a:extLst>
            </p:cNvPr>
            <p:cNvSpPr/>
            <p:nvPr/>
          </p:nvSpPr>
          <p:spPr>
            <a:xfrm>
              <a:off x="1297837" y="4692982"/>
              <a:ext cx="1560017" cy="156019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62" name="Ellipszis 23">
              <a:extLst>
                <a:ext uri="{FF2B5EF4-FFF2-40B4-BE49-F238E27FC236}">
                  <a16:creationId xmlns:a16="http://schemas.microsoft.com/office/drawing/2014/main" id="{EFF387DE-9FAF-3280-ED76-5579DA6158D4}"/>
                </a:ext>
              </a:extLst>
            </p:cNvPr>
            <p:cNvSpPr txBox="1"/>
            <p:nvPr/>
          </p:nvSpPr>
          <p:spPr>
            <a:xfrm>
              <a:off x="1297837" y="4921465"/>
              <a:ext cx="1560017" cy="110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1200" kern="1200">
                <a:cs typeface="Arial"/>
              </a:endParaRPr>
            </a:p>
          </p:txBody>
        </p:sp>
      </p:grpSp>
      <p:sp>
        <p:nvSpPr>
          <p:cNvPr id="55" name="Ellipszis 54">
            <a:extLst>
              <a:ext uri="{FF2B5EF4-FFF2-40B4-BE49-F238E27FC236}">
                <a16:creationId xmlns:a16="http://schemas.microsoft.com/office/drawing/2014/main" id="{C497E959-FD31-001F-E873-F726440399D4}"/>
              </a:ext>
            </a:extLst>
          </p:cNvPr>
          <p:cNvSpPr/>
          <p:nvPr/>
        </p:nvSpPr>
        <p:spPr>
          <a:xfrm>
            <a:off x="8699161" y="5248717"/>
            <a:ext cx="309327" cy="30929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grpSp>
        <p:nvGrpSpPr>
          <p:cNvPr id="56" name="Csoportba foglalás 55">
            <a:extLst>
              <a:ext uri="{FF2B5EF4-FFF2-40B4-BE49-F238E27FC236}">
                <a16:creationId xmlns:a16="http://schemas.microsoft.com/office/drawing/2014/main" id="{70044596-9027-3CD3-113E-83FCC5F182B9}"/>
              </a:ext>
            </a:extLst>
          </p:cNvPr>
          <p:cNvGrpSpPr/>
          <p:nvPr/>
        </p:nvGrpSpPr>
        <p:grpSpPr>
          <a:xfrm>
            <a:off x="1953596" y="4576841"/>
            <a:ext cx="1310458" cy="1310610"/>
            <a:chOff x="5043850" y="0"/>
            <a:chExt cx="1560017" cy="1560195"/>
          </a:xfrm>
        </p:grpSpPr>
        <p:sp>
          <p:nvSpPr>
            <p:cNvPr id="59" name="Ellipszis 58">
              <a:extLst>
                <a:ext uri="{FF2B5EF4-FFF2-40B4-BE49-F238E27FC236}">
                  <a16:creationId xmlns:a16="http://schemas.microsoft.com/office/drawing/2014/main" id="{84B8D3B8-8F74-E8A4-7306-81F9C963734A}"/>
                </a:ext>
              </a:extLst>
            </p:cNvPr>
            <p:cNvSpPr/>
            <p:nvPr/>
          </p:nvSpPr>
          <p:spPr>
            <a:xfrm>
              <a:off x="5043850" y="0"/>
              <a:ext cx="1560017" cy="156019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60" name="Ellipszis 26">
              <a:extLst>
                <a:ext uri="{FF2B5EF4-FFF2-40B4-BE49-F238E27FC236}">
                  <a16:creationId xmlns:a16="http://schemas.microsoft.com/office/drawing/2014/main" id="{83E86AD3-0C7B-95C1-4EAC-AFA93A6EDC30}"/>
                </a:ext>
              </a:extLst>
            </p:cNvPr>
            <p:cNvSpPr txBox="1"/>
            <p:nvPr/>
          </p:nvSpPr>
          <p:spPr>
            <a:xfrm>
              <a:off x="5147862" y="228485"/>
              <a:ext cx="1414355" cy="110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1200" kern="1200">
                <a:cs typeface="Arial"/>
              </a:endParaRPr>
            </a:p>
          </p:txBody>
        </p:sp>
      </p:grpSp>
      <p:sp>
        <p:nvSpPr>
          <p:cNvPr id="57" name="Ellipszis 56">
            <a:extLst>
              <a:ext uri="{FF2B5EF4-FFF2-40B4-BE49-F238E27FC236}">
                <a16:creationId xmlns:a16="http://schemas.microsoft.com/office/drawing/2014/main" id="{8DCBDB0A-CC11-83FC-070D-69512074AF7F}"/>
              </a:ext>
            </a:extLst>
          </p:cNvPr>
          <p:cNvSpPr/>
          <p:nvPr/>
        </p:nvSpPr>
        <p:spPr>
          <a:xfrm>
            <a:off x="1113132" y="2680426"/>
            <a:ext cx="309327" cy="30929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58" name="Ellipszis 57">
            <a:extLst>
              <a:ext uri="{FF2B5EF4-FFF2-40B4-BE49-F238E27FC236}">
                <a16:creationId xmlns:a16="http://schemas.microsoft.com/office/drawing/2014/main" id="{62B3F260-FD99-89F9-5CA8-B7C091D496D5}"/>
              </a:ext>
            </a:extLst>
          </p:cNvPr>
          <p:cNvSpPr/>
          <p:nvPr/>
        </p:nvSpPr>
        <p:spPr>
          <a:xfrm>
            <a:off x="11044473" y="964260"/>
            <a:ext cx="309327" cy="30929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grpSp>
        <p:nvGrpSpPr>
          <p:cNvPr id="74" name="Csoportba foglalás 73">
            <a:extLst>
              <a:ext uri="{FF2B5EF4-FFF2-40B4-BE49-F238E27FC236}">
                <a16:creationId xmlns:a16="http://schemas.microsoft.com/office/drawing/2014/main" id="{9A37D759-B627-5814-9CFB-99E6EAC782ED}"/>
              </a:ext>
            </a:extLst>
          </p:cNvPr>
          <p:cNvGrpSpPr/>
          <p:nvPr/>
        </p:nvGrpSpPr>
        <p:grpSpPr>
          <a:xfrm>
            <a:off x="8391604" y="1191602"/>
            <a:ext cx="1560017" cy="1560195"/>
            <a:chOff x="5043850" y="0"/>
            <a:chExt cx="1560017" cy="1560195"/>
          </a:xfrm>
        </p:grpSpPr>
        <p:sp>
          <p:nvSpPr>
            <p:cNvPr id="75" name="Ellipszis 74">
              <a:extLst>
                <a:ext uri="{FF2B5EF4-FFF2-40B4-BE49-F238E27FC236}">
                  <a16:creationId xmlns:a16="http://schemas.microsoft.com/office/drawing/2014/main" id="{54941D48-85B3-EC63-27DA-A4C64009BC08}"/>
                </a:ext>
              </a:extLst>
            </p:cNvPr>
            <p:cNvSpPr/>
            <p:nvPr/>
          </p:nvSpPr>
          <p:spPr>
            <a:xfrm>
              <a:off x="5043850" y="0"/>
              <a:ext cx="1560017" cy="156019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76" name="Ellipszis 4">
              <a:extLst>
                <a:ext uri="{FF2B5EF4-FFF2-40B4-BE49-F238E27FC236}">
                  <a16:creationId xmlns:a16="http://schemas.microsoft.com/office/drawing/2014/main" id="{21E5D383-CE2D-77B8-871E-3968047055B7}"/>
                </a:ext>
              </a:extLst>
            </p:cNvPr>
            <p:cNvSpPr txBox="1"/>
            <p:nvPr/>
          </p:nvSpPr>
          <p:spPr>
            <a:xfrm>
              <a:off x="5164887" y="228485"/>
              <a:ext cx="1341941" cy="110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1200" kern="1200">
                <a:cs typeface="Arial"/>
              </a:endParaRPr>
            </a:p>
          </p:txBody>
        </p:sp>
      </p:grpSp>
      <p:sp>
        <p:nvSpPr>
          <p:cNvPr id="77" name="Szövegdoboz 76">
            <a:extLst>
              <a:ext uri="{FF2B5EF4-FFF2-40B4-BE49-F238E27FC236}">
                <a16:creationId xmlns:a16="http://schemas.microsoft.com/office/drawing/2014/main" id="{A8D5590B-7FDB-2574-04AC-B1B53F4F2E6B}"/>
              </a:ext>
            </a:extLst>
          </p:cNvPr>
          <p:cNvSpPr txBox="1"/>
          <p:nvPr/>
        </p:nvSpPr>
        <p:spPr>
          <a:xfrm>
            <a:off x="4963955" y="4912661"/>
            <a:ext cx="1094907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1050">
                <a:solidFill>
                  <a:schemeClr val="bg1"/>
                </a:solidFill>
              </a:rPr>
              <a:t>Termésbecslés</a:t>
            </a:r>
          </a:p>
        </p:txBody>
      </p:sp>
      <p:sp>
        <p:nvSpPr>
          <p:cNvPr id="78" name="Ellipszis 77">
            <a:extLst>
              <a:ext uri="{FF2B5EF4-FFF2-40B4-BE49-F238E27FC236}">
                <a16:creationId xmlns:a16="http://schemas.microsoft.com/office/drawing/2014/main" id="{A9F36504-8823-BD65-FF34-C890949B9283}"/>
              </a:ext>
            </a:extLst>
          </p:cNvPr>
          <p:cNvSpPr/>
          <p:nvPr/>
        </p:nvSpPr>
        <p:spPr>
          <a:xfrm>
            <a:off x="8826177" y="4291859"/>
            <a:ext cx="771350" cy="7715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9" name="Szövegdoboz 78">
            <a:extLst>
              <a:ext uri="{FF2B5EF4-FFF2-40B4-BE49-F238E27FC236}">
                <a16:creationId xmlns:a16="http://schemas.microsoft.com/office/drawing/2014/main" id="{F9F30119-3A06-BBB7-AAF2-2ECA7680699D}"/>
              </a:ext>
            </a:extLst>
          </p:cNvPr>
          <p:cNvSpPr txBox="1"/>
          <p:nvPr/>
        </p:nvSpPr>
        <p:spPr>
          <a:xfrm>
            <a:off x="8756375" y="4546917"/>
            <a:ext cx="91095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hu-HU" sz="1000">
              <a:solidFill>
                <a:schemeClr val="bg1"/>
              </a:solidFill>
              <a:cs typeface="Arial"/>
            </a:endParaRPr>
          </a:p>
        </p:txBody>
      </p:sp>
      <p:sp>
        <p:nvSpPr>
          <p:cNvPr id="44" name="Ellipszis 4">
            <a:extLst>
              <a:ext uri="{FF2B5EF4-FFF2-40B4-BE49-F238E27FC236}">
                <a16:creationId xmlns:a16="http://schemas.microsoft.com/office/drawing/2014/main" id="{F9C464FF-F594-7A1C-0FE2-DB1D8AC885C0}"/>
              </a:ext>
            </a:extLst>
          </p:cNvPr>
          <p:cNvSpPr txBox="1"/>
          <p:nvPr/>
        </p:nvSpPr>
        <p:spPr>
          <a:xfrm>
            <a:off x="8503312" y="1535988"/>
            <a:ext cx="1341941" cy="11032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u-HU" sz="1600" kern="1200" dirty="0"/>
              <a:t>Információs rendszerek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u-HU" sz="1200" kern="1200" dirty="0"/>
              <a:t>ASIR, PÁIR, FADN, </a:t>
            </a:r>
            <a:r>
              <a:rPr lang="hu-HU" sz="1200" kern="1200" dirty="0" err="1"/>
              <a:t>Halár</a:t>
            </a:r>
            <a:endParaRPr lang="hu-HU" sz="1200" kern="1200" dirty="0"/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0EDBCF65-B064-2DC7-4FFD-595755106E3A}"/>
              </a:ext>
            </a:extLst>
          </p:cNvPr>
          <p:cNvSpPr txBox="1"/>
          <p:nvPr/>
        </p:nvSpPr>
        <p:spPr>
          <a:xfrm>
            <a:off x="8692155" y="4485675"/>
            <a:ext cx="1039393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1050">
                <a:solidFill>
                  <a:schemeClr val="bg1"/>
                </a:solidFill>
              </a:rPr>
              <a:t>Biomassza elemzés</a:t>
            </a:r>
          </a:p>
        </p:txBody>
      </p:sp>
      <p:sp>
        <p:nvSpPr>
          <p:cNvPr id="52" name="Ellipszis 4">
            <a:extLst>
              <a:ext uri="{FF2B5EF4-FFF2-40B4-BE49-F238E27FC236}">
                <a16:creationId xmlns:a16="http://schemas.microsoft.com/office/drawing/2014/main" id="{16E38825-3E9E-0E9B-2A13-C9E7E81C27FC}"/>
              </a:ext>
            </a:extLst>
          </p:cNvPr>
          <p:cNvSpPr txBox="1"/>
          <p:nvPr/>
        </p:nvSpPr>
        <p:spPr>
          <a:xfrm>
            <a:off x="6570949" y="4933553"/>
            <a:ext cx="1341941" cy="11032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u-HU" sz="1200" kern="1200"/>
              <a:t>Takarmány adatgyűjtés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u-HU" sz="1100"/>
              <a:t>ÜHG és ammónia számolás</a:t>
            </a:r>
            <a:endParaRPr lang="hu-HU" sz="1100" kern="1200"/>
          </a:p>
        </p:txBody>
      </p:sp>
      <p:sp>
        <p:nvSpPr>
          <p:cNvPr id="63" name="Ellipszis 4">
            <a:extLst>
              <a:ext uri="{FF2B5EF4-FFF2-40B4-BE49-F238E27FC236}">
                <a16:creationId xmlns:a16="http://schemas.microsoft.com/office/drawing/2014/main" id="{C7C192D7-9490-1889-C8BE-0F68C3AE4D12}"/>
              </a:ext>
            </a:extLst>
          </p:cNvPr>
          <p:cNvSpPr txBox="1"/>
          <p:nvPr/>
        </p:nvSpPr>
        <p:spPr>
          <a:xfrm>
            <a:off x="4708982" y="1435154"/>
            <a:ext cx="1497319" cy="11032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u-HU" sz="1300" kern="1200" dirty="0"/>
              <a:t>Mezőgazdasági Kockázatkezelési és Krízisbiztosítási Rendszer</a:t>
            </a:r>
          </a:p>
        </p:txBody>
      </p:sp>
      <p:sp>
        <p:nvSpPr>
          <p:cNvPr id="64" name="Ellipszis 4">
            <a:extLst>
              <a:ext uri="{FF2B5EF4-FFF2-40B4-BE49-F238E27FC236}">
                <a16:creationId xmlns:a16="http://schemas.microsoft.com/office/drawing/2014/main" id="{05B0F7A1-A108-D2CC-3444-0D674BE37C29}"/>
              </a:ext>
            </a:extLst>
          </p:cNvPr>
          <p:cNvSpPr txBox="1"/>
          <p:nvPr/>
        </p:nvSpPr>
        <p:spPr>
          <a:xfrm>
            <a:off x="1802967" y="1750642"/>
            <a:ext cx="1341941" cy="11032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u-HU" sz="1150" kern="1200" dirty="0" err="1"/>
              <a:t>Akvakultúra</a:t>
            </a:r>
            <a:r>
              <a:rPr lang="hu-HU" sz="1150" kern="1200" dirty="0"/>
              <a:t> és halászat</a:t>
            </a:r>
          </a:p>
        </p:txBody>
      </p:sp>
      <p:sp>
        <p:nvSpPr>
          <p:cNvPr id="80" name="Ellipszis 4">
            <a:extLst>
              <a:ext uri="{FF2B5EF4-FFF2-40B4-BE49-F238E27FC236}">
                <a16:creationId xmlns:a16="http://schemas.microsoft.com/office/drawing/2014/main" id="{D77BD27E-FB8F-C000-E859-95AC0E304149}"/>
              </a:ext>
            </a:extLst>
          </p:cNvPr>
          <p:cNvSpPr txBox="1"/>
          <p:nvPr/>
        </p:nvSpPr>
        <p:spPr>
          <a:xfrm>
            <a:off x="1960899" y="4645411"/>
            <a:ext cx="1341941" cy="11032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u-HU" sz="1400" kern="1200"/>
              <a:t>KAP-tervezés támogatása</a:t>
            </a:r>
          </a:p>
        </p:txBody>
      </p:sp>
    </p:spTree>
    <p:extLst>
      <p:ext uri="{BB962C8B-B14F-4D97-AF65-F5344CB8AC3E}">
        <p14:creationId xmlns:p14="http://schemas.microsoft.com/office/powerpoint/2010/main" val="3720315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7F24D7AE-BB2F-1D8E-43DD-38F1EFD4A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8" t="3408" r="8020" b="5009"/>
          <a:stretch/>
        </p:blipFill>
        <p:spPr>
          <a:xfrm>
            <a:off x="682752" y="902208"/>
            <a:ext cx="6949440" cy="475062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C968E8E-27C8-7F54-61D6-4FB8D25E3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472" y="4036918"/>
            <a:ext cx="4986527" cy="28210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DCF25B3C-182C-CCA9-DD34-A62BD30F2598}"/>
              </a:ext>
            </a:extLst>
          </p:cNvPr>
          <p:cNvSpPr txBox="1">
            <a:spLocks/>
          </p:cNvSpPr>
          <p:nvPr/>
        </p:nvSpPr>
        <p:spPr>
          <a:xfrm>
            <a:off x="820200" y="139146"/>
            <a:ext cx="10551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8D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3600" dirty="0"/>
              <a:t>Az Európai Zöld Megállapodás célkitűzései</a:t>
            </a:r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27250DD2-727D-8CE5-3EC9-3D34DD975CD6}"/>
              </a:ext>
            </a:extLst>
          </p:cNvPr>
          <p:cNvSpPr/>
          <p:nvPr/>
        </p:nvSpPr>
        <p:spPr>
          <a:xfrm>
            <a:off x="4963377" y="2304871"/>
            <a:ext cx="2949563" cy="1373511"/>
          </a:xfrm>
          <a:prstGeom prst="roundRect">
            <a:avLst/>
          </a:prstGeom>
          <a:solidFill>
            <a:schemeClr val="accent1">
              <a:alpha val="13000"/>
            </a:schemeClr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633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BF8ED-8FF3-29F2-53DB-BDB6DEB1B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E93B4E1C-6605-B6FE-EACB-AE746945F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682"/>
            <a:ext cx="11353800" cy="788962"/>
          </a:xfrm>
        </p:spPr>
        <p:txBody>
          <a:bodyPr>
            <a:normAutofit fontScale="90000"/>
          </a:bodyPr>
          <a:lstStyle/>
          <a:p>
            <a:r>
              <a:rPr lang="hu-HU" dirty="0"/>
              <a:t>Mezőgazdasági Fenntarthatósági Információs Hálózat (FSDN)</a:t>
            </a:r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488868FE-A86D-1693-BDB0-7654299833DB}"/>
              </a:ext>
            </a:extLst>
          </p:cNvPr>
          <p:cNvSpPr/>
          <p:nvPr/>
        </p:nvSpPr>
        <p:spPr>
          <a:xfrm>
            <a:off x="5732645" y="3145631"/>
            <a:ext cx="3543702" cy="3543702"/>
          </a:xfrm>
          <a:prstGeom prst="ellipse">
            <a:avLst/>
          </a:prstGeom>
          <a:solidFill>
            <a:srgbClr val="88D66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2B7B9285-17A0-CBFC-54F9-E43B8398F372}"/>
              </a:ext>
            </a:extLst>
          </p:cNvPr>
          <p:cNvSpPr/>
          <p:nvPr/>
        </p:nvSpPr>
        <p:spPr>
          <a:xfrm>
            <a:off x="6876447" y="1137683"/>
            <a:ext cx="3543702" cy="3543702"/>
          </a:xfrm>
          <a:prstGeom prst="ellipse">
            <a:avLst/>
          </a:prstGeom>
          <a:solidFill>
            <a:srgbClr val="29A78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CD4A0234-AA8E-9B66-B622-776073416689}"/>
              </a:ext>
            </a:extLst>
          </p:cNvPr>
          <p:cNvSpPr/>
          <p:nvPr/>
        </p:nvSpPr>
        <p:spPr>
          <a:xfrm>
            <a:off x="7810098" y="3145631"/>
            <a:ext cx="3543702" cy="3543702"/>
          </a:xfrm>
          <a:prstGeom prst="ellipse">
            <a:avLst/>
          </a:prstGeom>
          <a:solidFill>
            <a:srgbClr val="39C4D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Ábra 19" descr="Mezőgazdaság körvonalas">
            <a:extLst>
              <a:ext uri="{FF2B5EF4-FFF2-40B4-BE49-F238E27FC236}">
                <a16:creationId xmlns:a16="http://schemas.microsoft.com/office/drawing/2014/main" id="{CC6627F8-0A0A-82AC-B49D-33607576C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3535" y="4242438"/>
            <a:ext cx="914400" cy="914400"/>
          </a:xfrm>
          <a:prstGeom prst="rect">
            <a:avLst/>
          </a:prstGeom>
        </p:spPr>
      </p:pic>
      <p:pic>
        <p:nvPicPr>
          <p:cNvPr id="22" name="Ábra 21" descr="Jótékonyság körvonalas">
            <a:extLst>
              <a:ext uri="{FF2B5EF4-FFF2-40B4-BE49-F238E27FC236}">
                <a16:creationId xmlns:a16="http://schemas.microsoft.com/office/drawing/2014/main" id="{CFFB9B39-FB1E-B8D6-41BD-9534387AD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998" y="2415562"/>
            <a:ext cx="914400" cy="914400"/>
          </a:xfrm>
          <a:prstGeom prst="rect">
            <a:avLst/>
          </a:prstGeom>
        </p:spPr>
      </p:pic>
      <p:pic>
        <p:nvPicPr>
          <p:cNvPr id="24" name="Ábra 23" descr="Csoport körvonalas">
            <a:extLst>
              <a:ext uri="{FF2B5EF4-FFF2-40B4-BE49-F238E27FC236}">
                <a16:creationId xmlns:a16="http://schemas.microsoft.com/office/drawing/2014/main" id="{98E85E29-59D0-24E7-5484-8DEB92462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0673" y="4416599"/>
            <a:ext cx="914400" cy="914400"/>
          </a:xfrm>
          <a:prstGeom prst="rect">
            <a:avLst/>
          </a:prstGeom>
        </p:spPr>
      </p:pic>
      <p:sp>
        <p:nvSpPr>
          <p:cNvPr id="36" name="Szövegdoboz 35">
            <a:extLst>
              <a:ext uri="{FF2B5EF4-FFF2-40B4-BE49-F238E27FC236}">
                <a16:creationId xmlns:a16="http://schemas.microsoft.com/office/drawing/2014/main" id="{8BB50E43-7099-AF4F-D670-9FC3EA263FD5}"/>
              </a:ext>
            </a:extLst>
          </p:cNvPr>
          <p:cNvSpPr txBox="1"/>
          <p:nvPr/>
        </p:nvSpPr>
        <p:spPr>
          <a:xfrm>
            <a:off x="6527100" y="5143732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51A42C"/>
                </a:solidFill>
              </a:rPr>
              <a:t>Környezeti</a:t>
            </a:r>
          </a:p>
          <a:p>
            <a:pPr algn="ctr"/>
            <a:r>
              <a:rPr lang="hu-HU" b="1" dirty="0">
                <a:solidFill>
                  <a:srgbClr val="51A42C"/>
                </a:solidFill>
              </a:rPr>
              <a:t>adatok</a:t>
            </a:r>
            <a:endParaRPr lang="en-GB" b="1" dirty="0">
              <a:solidFill>
                <a:srgbClr val="51A42C"/>
              </a:solidFill>
            </a:endParaRP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5C16E685-790C-9839-4571-303CDFACF320}"/>
              </a:ext>
            </a:extLst>
          </p:cNvPr>
          <p:cNvSpPr txBox="1"/>
          <p:nvPr/>
        </p:nvSpPr>
        <p:spPr>
          <a:xfrm>
            <a:off x="9194871" y="5156838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2494A0"/>
                </a:solidFill>
              </a:rPr>
              <a:t>Társadalmi</a:t>
            </a:r>
          </a:p>
          <a:p>
            <a:pPr algn="ctr"/>
            <a:r>
              <a:rPr lang="hu-HU" b="1" dirty="0">
                <a:solidFill>
                  <a:srgbClr val="2494A0"/>
                </a:solidFill>
              </a:rPr>
              <a:t>adatok</a:t>
            </a:r>
            <a:endParaRPr lang="en-GB" b="1" dirty="0">
              <a:solidFill>
                <a:srgbClr val="2494A0"/>
              </a:solidFill>
            </a:endParaRP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ACDA7DD6-05AF-8AC4-1623-751A4F428268}"/>
              </a:ext>
            </a:extLst>
          </p:cNvPr>
          <p:cNvSpPr txBox="1"/>
          <p:nvPr/>
        </p:nvSpPr>
        <p:spPr>
          <a:xfrm>
            <a:off x="7899457" y="1835559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238D6C"/>
                </a:solidFill>
              </a:rPr>
              <a:t>Gazdasági</a:t>
            </a:r>
          </a:p>
          <a:p>
            <a:pPr algn="ctr"/>
            <a:r>
              <a:rPr lang="hu-HU" b="1" dirty="0">
                <a:solidFill>
                  <a:srgbClr val="238D6C"/>
                </a:solidFill>
              </a:rPr>
              <a:t>adatok</a:t>
            </a:r>
            <a:endParaRPr lang="en-GB" b="1" dirty="0">
              <a:solidFill>
                <a:srgbClr val="238D6C"/>
              </a:solidFill>
            </a:endParaRP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630B9128-5D19-19A7-B872-F6139AE83438}"/>
              </a:ext>
            </a:extLst>
          </p:cNvPr>
          <p:cNvSpPr txBox="1"/>
          <p:nvPr/>
        </p:nvSpPr>
        <p:spPr>
          <a:xfrm>
            <a:off x="8031704" y="4033596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solidFill>
                  <a:srgbClr val="28766B"/>
                </a:solidFill>
              </a:rPr>
              <a:t>FSDN</a:t>
            </a:r>
            <a:endParaRPr lang="en-GB" sz="2400" b="1" dirty="0">
              <a:solidFill>
                <a:srgbClr val="28766B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AB323B4-217B-459D-7FAD-0E18260AD9CA}"/>
              </a:ext>
            </a:extLst>
          </p:cNvPr>
          <p:cNvSpPr txBox="1"/>
          <p:nvPr/>
        </p:nvSpPr>
        <p:spPr>
          <a:xfrm>
            <a:off x="628655" y="2872762"/>
            <a:ext cx="5325596" cy="1509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953E"/>
              </a:buClr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FADN-t (Mezőgazdasági Számviteli Hálózat) </a:t>
            </a:r>
          </a:p>
          <a:p>
            <a:pPr>
              <a:buClr>
                <a:srgbClr val="00953E"/>
              </a:buClr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2025-től felváltja az FSDN (Gazdaságfenntarthatósági Információs Hálózat)</a:t>
            </a:r>
          </a:p>
          <a:p>
            <a:pPr marL="57150" indent="-228600">
              <a:lnSpc>
                <a:spcPct val="70000"/>
              </a:lnSpc>
              <a:buClr>
                <a:srgbClr val="00953E"/>
              </a:buClr>
              <a:buFont typeface="Arial" panose="020B0604020202020204" pitchFamily="34" charset="0"/>
              <a:buChar char="•"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-228600">
              <a:lnSpc>
                <a:spcPct val="70000"/>
              </a:lnSpc>
              <a:buClr>
                <a:srgbClr val="00953E"/>
              </a:buClr>
              <a:buFont typeface="Arial" panose="020B0604020202020204" pitchFamily="34" charset="0"/>
              <a:buChar char="•"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-228600">
              <a:lnSpc>
                <a:spcPct val="70000"/>
              </a:lnSpc>
              <a:buClr>
                <a:srgbClr val="00953E"/>
              </a:buClr>
              <a:buFont typeface="Arial" panose="020B0604020202020204" pitchFamily="34" charset="0"/>
              <a:buChar char="•"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99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Egyenes összekötő 1">
            <a:extLst>
              <a:ext uri="{FF2B5EF4-FFF2-40B4-BE49-F238E27FC236}">
                <a16:creationId xmlns:a16="http://schemas.microsoft.com/office/drawing/2014/main" id="{012B3122-D767-6572-F89A-07C464F180F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Kép 21" descr="A képen fű, növény, kültéri, fa látható&#10;&#10;Automatikusan generált leírás">
            <a:extLst>
              <a:ext uri="{FF2B5EF4-FFF2-40B4-BE49-F238E27FC236}">
                <a16:creationId xmlns:a16="http://schemas.microsoft.com/office/drawing/2014/main" id="{F092AE97-5D49-B5FA-8EAF-73B1E59F9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Ábra 2">
            <a:extLst>
              <a:ext uri="{FF2B5EF4-FFF2-40B4-BE49-F238E27FC236}">
                <a16:creationId xmlns:a16="http://schemas.microsoft.com/office/drawing/2014/main" id="{F7948152-C78D-933F-ABC9-F3963077B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0279" y="11649"/>
            <a:ext cx="8509992" cy="6858000"/>
          </a:xfrm>
          <a:prstGeom prst="rect">
            <a:avLst/>
          </a:prstGeom>
        </p:spPr>
      </p:pic>
      <p:sp>
        <p:nvSpPr>
          <p:cNvPr id="10" name="Alcím 19">
            <a:extLst>
              <a:ext uri="{FF2B5EF4-FFF2-40B4-BE49-F238E27FC236}">
                <a16:creationId xmlns:a16="http://schemas.microsoft.com/office/drawing/2014/main" id="{3A0D2592-9636-4EBB-9359-749616EBB779}"/>
              </a:ext>
            </a:extLst>
          </p:cNvPr>
          <p:cNvSpPr txBox="1">
            <a:spLocks/>
          </p:cNvSpPr>
          <p:nvPr/>
        </p:nvSpPr>
        <p:spPr>
          <a:xfrm>
            <a:off x="4889500" y="6249892"/>
            <a:ext cx="6983181" cy="452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2000">
              <a:solidFill>
                <a:schemeClr val="bg1"/>
              </a:solidFill>
            </a:endParaRPr>
          </a:p>
        </p:txBody>
      </p:sp>
      <p:pic>
        <p:nvPicPr>
          <p:cNvPr id="26" name="Ábra 25">
            <a:extLst>
              <a:ext uri="{FF2B5EF4-FFF2-40B4-BE49-F238E27FC236}">
                <a16:creationId xmlns:a16="http://schemas.microsoft.com/office/drawing/2014/main" id="{5D3A1EA4-5BBC-4777-BC72-A6F7CD775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583899"/>
            <a:ext cx="285750" cy="2857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Ábra 3">
            <a:extLst>
              <a:ext uri="{FF2B5EF4-FFF2-40B4-BE49-F238E27FC236}">
                <a16:creationId xmlns:a16="http://schemas.microsoft.com/office/drawing/2014/main" id="{DD43B8A8-2703-4B0E-D52C-1F7A814366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723900" cy="971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ím 1">
            <a:extLst>
              <a:ext uri="{FF2B5EF4-FFF2-40B4-BE49-F238E27FC236}">
                <a16:creationId xmlns:a16="http://schemas.microsoft.com/office/drawing/2014/main" id="{20B299AC-E9AE-67A5-4B3D-2A3AA99905D8}"/>
              </a:ext>
            </a:extLst>
          </p:cNvPr>
          <p:cNvSpPr txBox="1">
            <a:spLocks/>
          </p:cNvSpPr>
          <p:nvPr/>
        </p:nvSpPr>
        <p:spPr>
          <a:xfrm>
            <a:off x="5102431" y="1996899"/>
            <a:ext cx="6895519" cy="284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 </a:t>
            </a:r>
            <a:r>
              <a:rPr lang="hu-HU" sz="40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akvakultúra</a:t>
            </a:r>
            <a: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ágazatban történő adatgyűjtési rendszer ismertetése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EB72621-AF2A-09CB-47A8-42D311E016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0095" y="-10154"/>
            <a:ext cx="3151905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42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1AE3A5E-978D-1039-5A7C-F1656198EF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8413842"/>
              </p:ext>
            </p:extLst>
          </p:nvPr>
        </p:nvGraphicFramePr>
        <p:xfrm>
          <a:off x="0" y="1131208"/>
          <a:ext cx="12192000" cy="3832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7EF080F-5A30-54A1-DAEF-E193B87D7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89187"/>
              </p:ext>
            </p:extLst>
          </p:nvPr>
        </p:nvGraphicFramePr>
        <p:xfrm>
          <a:off x="1233715" y="4041322"/>
          <a:ext cx="13461999" cy="3832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Cím 1">
            <a:extLst>
              <a:ext uri="{FF2B5EF4-FFF2-40B4-BE49-F238E27FC236}">
                <a16:creationId xmlns:a16="http://schemas.microsoft.com/office/drawing/2014/main" id="{7DF4933B-8C53-EDF9-E1FD-C58AF57BA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9"/>
            <a:ext cx="10515600" cy="863091"/>
          </a:xfrm>
        </p:spPr>
        <p:txBody>
          <a:bodyPr>
            <a:normAutofit/>
          </a:bodyPr>
          <a:lstStyle/>
          <a:p>
            <a:r>
              <a:rPr lang="hu-HU" sz="3600" dirty="0"/>
              <a:t>Jogszabályi háttér</a:t>
            </a:r>
          </a:p>
        </p:txBody>
      </p:sp>
    </p:spTree>
    <p:extLst>
      <p:ext uri="{BB962C8B-B14F-4D97-AF65-F5344CB8AC3E}">
        <p14:creationId xmlns:p14="http://schemas.microsoft.com/office/powerpoint/2010/main" val="207243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9E96A8-8725-CE3C-E0AD-91028387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Együttműködés elengedhetetlen</a:t>
            </a:r>
            <a:endParaRPr dirty="0"/>
          </a:p>
        </p:txBody>
      </p:sp>
      <p:pic>
        <p:nvPicPr>
          <p:cNvPr id="3" name="Ábra 2">
            <a:extLst>
              <a:ext uri="{FF2B5EF4-FFF2-40B4-BE49-F238E27FC236}">
                <a16:creationId xmlns:a16="http://schemas.microsoft.com/office/drawing/2014/main" id="{9D78EE2F-5064-0A30-0C59-DE5A6E947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6001" y="2004438"/>
            <a:ext cx="6119998" cy="3668670"/>
          </a:xfrm>
          <a:prstGeom prst="rect">
            <a:avLst/>
          </a:prstGeom>
        </p:spPr>
      </p:pic>
      <p:pic>
        <p:nvPicPr>
          <p:cNvPr id="4" name="Kép 3" descr="A képen hal, Uszony, akvárium, víz látható&#10;&#10;Automatikusan generált leírás">
            <a:extLst>
              <a:ext uri="{FF2B5EF4-FFF2-40B4-BE49-F238E27FC236}">
                <a16:creationId xmlns:a16="http://schemas.microsoft.com/office/drawing/2014/main" id="{8E13DBD8-73B4-1AE4-9649-667C58892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10" y="1101914"/>
            <a:ext cx="1336509" cy="1067864"/>
          </a:xfrm>
          <a:prstGeom prst="rect">
            <a:avLst/>
          </a:prstGeom>
        </p:spPr>
      </p:pic>
      <p:pic>
        <p:nvPicPr>
          <p:cNvPr id="5" name="Kép 4" descr="A képen közlekedés látható&#10;&#10;Automatikusan generált leírás">
            <a:extLst>
              <a:ext uri="{FF2B5EF4-FFF2-40B4-BE49-F238E27FC236}">
                <a16:creationId xmlns:a16="http://schemas.microsoft.com/office/drawing/2014/main" id="{55DDC512-95CA-C05F-1EEC-DECAB64DD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20067"/>
            <a:ext cx="1646718" cy="1062690"/>
          </a:xfrm>
          <a:prstGeom prst="rect">
            <a:avLst/>
          </a:prstGeom>
        </p:spPr>
      </p:pic>
      <p:pic>
        <p:nvPicPr>
          <p:cNvPr id="6" name="Kép 5" descr="A képen rajzfilm, illusztráció látható&#10;&#10;Automatikusan generált leírás">
            <a:extLst>
              <a:ext uri="{FF2B5EF4-FFF2-40B4-BE49-F238E27FC236}">
                <a16:creationId xmlns:a16="http://schemas.microsoft.com/office/drawing/2014/main" id="{7E51C99D-189E-5CAF-7062-E09CFA863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39" y="2540051"/>
            <a:ext cx="1682642" cy="1243075"/>
          </a:xfrm>
          <a:prstGeom prst="rect">
            <a:avLst/>
          </a:prstGeom>
        </p:spPr>
      </p:pic>
      <p:pic>
        <p:nvPicPr>
          <p:cNvPr id="7" name="Kép 6" descr="A képen kerék, jármű, Szárazföldi jármű, Játékjármű látható&#10;&#10;Automatikusan generált leírás">
            <a:extLst>
              <a:ext uri="{FF2B5EF4-FFF2-40B4-BE49-F238E27FC236}">
                <a16:creationId xmlns:a16="http://schemas.microsoft.com/office/drawing/2014/main" id="{2435DBE1-B146-61FD-2628-09EE09D382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42" y="5695804"/>
            <a:ext cx="977244" cy="999287"/>
          </a:xfrm>
          <a:prstGeom prst="rect">
            <a:avLst/>
          </a:prstGeom>
        </p:spPr>
      </p:pic>
      <p:pic>
        <p:nvPicPr>
          <p:cNvPr id="8" name="Kép 7" descr="A képen bútorok, ruházat, rajzfilm, asztal látható&#10;&#10;Automatikusan generált leírás">
            <a:extLst>
              <a:ext uri="{FF2B5EF4-FFF2-40B4-BE49-F238E27FC236}">
                <a16:creationId xmlns:a16="http://schemas.microsoft.com/office/drawing/2014/main" id="{A9C1BFB5-9A0A-5765-5AD4-467FD3B925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319" y="4668171"/>
            <a:ext cx="981541" cy="1329043"/>
          </a:xfrm>
          <a:prstGeom prst="rect">
            <a:avLst/>
          </a:prstGeom>
        </p:spPr>
      </p:pic>
      <p:pic>
        <p:nvPicPr>
          <p:cNvPr id="9" name="Kép 8" descr="A képen rajzfilm, lábbelik, illusztráció, tervezés látható&#10;&#10;Automatikusan generált leírás">
            <a:extLst>
              <a:ext uri="{FF2B5EF4-FFF2-40B4-BE49-F238E27FC236}">
                <a16:creationId xmlns:a16="http://schemas.microsoft.com/office/drawing/2014/main" id="{FC05E51F-BCC7-5509-8C44-5B5859E408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43" y="4448695"/>
            <a:ext cx="2005758" cy="1767993"/>
          </a:xfrm>
          <a:prstGeom prst="rect">
            <a:avLst/>
          </a:prstGeom>
        </p:spPr>
      </p:pic>
      <p:pic>
        <p:nvPicPr>
          <p:cNvPr id="10" name="Kép 9" descr="A képen asztal, dohányzóasztal, tervezés, művészet látható&#10;&#10;Automatikusan generált leírás">
            <a:extLst>
              <a:ext uri="{FF2B5EF4-FFF2-40B4-BE49-F238E27FC236}">
                <a16:creationId xmlns:a16="http://schemas.microsoft.com/office/drawing/2014/main" id="{6058EBDF-C5AE-F38D-4776-087DAE87F9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113" y="1101914"/>
            <a:ext cx="1091206" cy="10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AB4DB6-8D34-BECE-3AC5-AA9DF7C2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9"/>
            <a:ext cx="9809285" cy="1325563"/>
          </a:xfrm>
        </p:spPr>
        <p:txBody>
          <a:bodyPr anchor="ctr">
            <a:normAutofit/>
          </a:bodyPr>
          <a:lstStyle/>
          <a:p>
            <a:r>
              <a:rPr lang="hu-HU" dirty="0"/>
              <a:t>AKI – MA-HAL együttműködés</a:t>
            </a:r>
            <a:endParaRPr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A7DFAA7-41A2-1E45-D2C0-048B8F3C1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376" y="1825625"/>
            <a:ext cx="4463248" cy="4351338"/>
          </a:xfrm>
          <a:prstGeom prst="rect">
            <a:avLst/>
          </a:prstGeom>
          <a:noFill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BA862B-0605-09E2-546B-207B184A0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000" b="1" dirty="0"/>
              <a:t>A haltermelési ágazat önköltség számítási módszertanának kidolgozásával kapcsolatos feladatok</a:t>
            </a:r>
          </a:p>
          <a:p>
            <a:endParaRPr lang="hu-HU" sz="1800" dirty="0"/>
          </a:p>
          <a:p>
            <a:pPr lvl="1"/>
            <a:r>
              <a:rPr lang="hu-HU" sz="1800" dirty="0"/>
              <a:t>intenzív és extenzív termelésben termelt halfajok önköltség-számításának módszertani kidolgozása </a:t>
            </a:r>
          </a:p>
          <a:p>
            <a:pPr lvl="1"/>
            <a:endParaRPr lang="hu-HU" sz="1800" dirty="0"/>
          </a:p>
          <a:p>
            <a:pPr lvl="1"/>
            <a:r>
              <a:rPr lang="hu-HU" sz="1800" dirty="0"/>
              <a:t>önköltség számítás alapját képező naturális mutatók meghatározása</a:t>
            </a:r>
          </a:p>
          <a:p>
            <a:pPr lvl="1"/>
            <a:endParaRPr lang="hu-HU" sz="1800" dirty="0"/>
          </a:p>
          <a:p>
            <a:pPr lvl="1"/>
            <a:r>
              <a:rPr lang="hu-HU" sz="1800" dirty="0"/>
              <a:t>önköltség számításhoz szükséges pénzügyi adatok meghatározása</a:t>
            </a:r>
          </a:p>
          <a:p>
            <a:pPr lvl="1"/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549332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DF7C1-206F-329F-AC87-B9B2F7416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04B89B-AB84-6C80-1C64-6B6D00BD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9"/>
            <a:ext cx="9809285" cy="1325563"/>
          </a:xfrm>
        </p:spPr>
        <p:txBody>
          <a:bodyPr anchor="ctr">
            <a:normAutofit/>
          </a:bodyPr>
          <a:lstStyle/>
          <a:p>
            <a:r>
              <a:rPr lang="hu-HU" dirty="0"/>
              <a:t>AKI – MA-HAL együttműködés</a:t>
            </a:r>
            <a:endParaRPr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2CB246-F114-0A73-CBBB-FD3C9651C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000" b="1" dirty="0"/>
              <a:t>Termelt halak termelői árának és értékesített mennyiségének felmérése az értékesítés iránya szerint </a:t>
            </a:r>
          </a:p>
          <a:p>
            <a:endParaRPr lang="hu-HU" sz="1500" dirty="0"/>
          </a:p>
          <a:p>
            <a:pPr lvl="1"/>
            <a:r>
              <a:rPr lang="hu-HU" sz="1600" dirty="0"/>
              <a:t>Termelői árak gyűjtésére szolgáló adatlapok kialakítása </a:t>
            </a:r>
          </a:p>
          <a:p>
            <a:pPr lvl="1"/>
            <a:endParaRPr lang="hu-HU" sz="1600" dirty="0"/>
          </a:p>
          <a:p>
            <a:pPr lvl="1"/>
            <a:r>
              <a:rPr lang="hu-HU" sz="1600" dirty="0"/>
              <a:t>Kereskedők és termelők által vásárolt halak beszerzési árait és beszerzett mennyiségeit tartalmazó kereskedelmi adatok kialakítása</a:t>
            </a:r>
          </a:p>
          <a:p>
            <a:pPr marL="457200" lvl="1" indent="0">
              <a:buNone/>
            </a:pPr>
            <a:endParaRPr lang="hu-HU" sz="1600" dirty="0"/>
          </a:p>
          <a:p>
            <a:pPr lvl="1"/>
            <a:r>
              <a:rPr lang="hu-HU" sz="1600" dirty="0"/>
              <a:t>Adatszolgáltatók körének kiválasztási kritériumának kidolgozása</a:t>
            </a:r>
          </a:p>
          <a:p>
            <a:pPr marL="0" indent="0">
              <a:buNone/>
            </a:pPr>
            <a:endParaRPr lang="hu-HU" sz="1500" dirty="0"/>
          </a:p>
        </p:txBody>
      </p:sp>
      <p:pic>
        <p:nvPicPr>
          <p:cNvPr id="4" name="Ábra 3">
            <a:extLst>
              <a:ext uri="{FF2B5EF4-FFF2-40B4-BE49-F238E27FC236}">
                <a16:creationId xmlns:a16="http://schemas.microsoft.com/office/drawing/2014/main" id="{80DA04D8-1175-39DA-B3E7-A4FF1865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2497" y="1825625"/>
            <a:ext cx="4221303" cy="37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97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70DBF-FC00-DA12-BF35-578DF664A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D98976-E0A1-1BE4-A6B7-596255C3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29" y="162909"/>
            <a:ext cx="10899742" cy="1325563"/>
          </a:xfrm>
        </p:spPr>
        <p:txBody>
          <a:bodyPr>
            <a:normAutofit/>
          </a:bodyPr>
          <a:lstStyle/>
          <a:p>
            <a:r>
              <a:rPr lang="hu-HU" dirty="0"/>
              <a:t>Rövid, közép távú célkitűzések </a:t>
            </a:r>
            <a:br>
              <a:rPr lang="hu-HU" dirty="0"/>
            </a:br>
            <a:r>
              <a:rPr lang="hu-HU" sz="2400" dirty="0"/>
              <a:t>(2025-2026)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739252B-C1C9-9617-54C8-E05DA325DC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213540"/>
              </p:ext>
            </p:extLst>
          </p:nvPr>
        </p:nvGraphicFramePr>
        <p:xfrm>
          <a:off x="646129" y="1276424"/>
          <a:ext cx="1089974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2862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C2004-9E9C-5638-F906-47281B792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5FCAE308-B6DC-4E60-E94A-3BE8B1990DB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artalom helye 4" descr="A képen szöveg, elektronika, megjelenítés, számítógép látható&#10;&#10;Automatikusan generált leírás">
            <a:extLst>
              <a:ext uri="{FF2B5EF4-FFF2-40B4-BE49-F238E27FC236}">
                <a16:creationId xmlns:a16="http://schemas.microsoft.com/office/drawing/2014/main" id="{AA4686C3-5B46-F088-A64C-83E384CA0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393153"/>
            <a:ext cx="7112000" cy="495240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5B90BC8-CC80-D530-D433-25C00DC66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468" y="1719000"/>
            <a:ext cx="6533064" cy="3420000"/>
          </a:xfrm>
          <a:prstGeom prst="rect">
            <a:avLst/>
          </a:prstGeom>
        </p:spPr>
      </p:pic>
      <p:sp>
        <p:nvSpPr>
          <p:cNvPr id="14" name="Cím 3">
            <a:extLst>
              <a:ext uri="{FF2B5EF4-FFF2-40B4-BE49-F238E27FC236}">
                <a16:creationId xmlns:a16="http://schemas.microsoft.com/office/drawing/2014/main" id="{0073F7A6-6CAD-E2DD-515C-1E409E5D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9"/>
            <a:ext cx="9809285" cy="1325563"/>
          </a:xfrm>
        </p:spPr>
        <p:txBody>
          <a:bodyPr/>
          <a:lstStyle/>
          <a:p>
            <a:r>
              <a:rPr lang="hu-HU" dirty="0"/>
              <a:t>Jelenlegi kimutatások</a:t>
            </a:r>
            <a:br>
              <a:rPr lang="hu-HU" dirty="0"/>
            </a:br>
            <a:r>
              <a:rPr lang="hu-HU" sz="2400" dirty="0"/>
              <a:t>Haltermékek árai fogyasztói piacokon</a:t>
            </a:r>
          </a:p>
        </p:txBody>
      </p:sp>
    </p:spTree>
    <p:extLst>
      <p:ext uri="{BB962C8B-B14F-4D97-AF65-F5344CB8AC3E}">
        <p14:creationId xmlns:p14="http://schemas.microsoft.com/office/powerpoint/2010/main" val="999318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1E3C5-8D05-581C-7C95-17B7D7CC0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55A30074-6F56-DA78-2F8B-BBD97EA67C4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artalom helye 4" descr="A képen szöveg, elektronika, megjelenítés, számítógép látható&#10;&#10;Automatikusan generált leírás">
            <a:extLst>
              <a:ext uri="{FF2B5EF4-FFF2-40B4-BE49-F238E27FC236}">
                <a16:creationId xmlns:a16="http://schemas.microsoft.com/office/drawing/2014/main" id="{BA1C38CA-EB6E-AEBF-BA3A-C1366E565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393153"/>
            <a:ext cx="7112000" cy="495240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F892D67F-E5DA-43C3-82CF-84B1BF159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509" y="1719000"/>
            <a:ext cx="6520981" cy="3420000"/>
          </a:xfrm>
          <a:prstGeom prst="rect">
            <a:avLst/>
          </a:prstGeom>
        </p:spPr>
      </p:pic>
      <p:sp>
        <p:nvSpPr>
          <p:cNvPr id="3" name="Cím 3">
            <a:extLst>
              <a:ext uri="{FF2B5EF4-FFF2-40B4-BE49-F238E27FC236}">
                <a16:creationId xmlns:a16="http://schemas.microsoft.com/office/drawing/2014/main" id="{BB04BEB2-C6E1-6AC8-ABEE-B199B999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9"/>
            <a:ext cx="9809285" cy="1325563"/>
          </a:xfrm>
        </p:spPr>
        <p:txBody>
          <a:bodyPr/>
          <a:lstStyle/>
          <a:p>
            <a:r>
              <a:rPr lang="hu-HU" dirty="0"/>
              <a:t>Jelenlegi kimutatások </a:t>
            </a:r>
            <a:br>
              <a:rPr lang="hu-HU" dirty="0"/>
            </a:br>
            <a:r>
              <a:rPr lang="hu-HU" sz="2400" dirty="0"/>
              <a:t>Tóparton értékesített halak árai</a:t>
            </a:r>
          </a:p>
        </p:txBody>
      </p:sp>
    </p:spTree>
    <p:extLst>
      <p:ext uri="{BB962C8B-B14F-4D97-AF65-F5344CB8AC3E}">
        <p14:creationId xmlns:p14="http://schemas.microsoft.com/office/powerpoint/2010/main" val="3203066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83494D7-B22F-465E-83C9-5C37D582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Stratégiai kutatási területek</a:t>
            </a:r>
          </a:p>
        </p:txBody>
      </p:sp>
      <p:graphicFrame>
        <p:nvGraphicFramePr>
          <p:cNvPr id="10" name="Tartalom helye 9">
            <a:extLst>
              <a:ext uri="{FF2B5EF4-FFF2-40B4-BE49-F238E27FC236}">
                <a16:creationId xmlns:a16="http://schemas.microsoft.com/office/drawing/2014/main" id="{49935C19-B60E-43AC-9F97-B320E74FD1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927744"/>
              </p:ext>
            </p:extLst>
          </p:nvPr>
        </p:nvGraphicFramePr>
        <p:xfrm>
          <a:off x="838200" y="1488472"/>
          <a:ext cx="10515600" cy="5167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Kép 11">
            <a:extLst>
              <a:ext uri="{FF2B5EF4-FFF2-40B4-BE49-F238E27FC236}">
                <a16:creationId xmlns:a16="http://schemas.microsoft.com/office/drawing/2014/main" id="{E71F9639-D616-4D1D-8ACE-BDBEBCE64A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2" y="1789892"/>
            <a:ext cx="477194" cy="47719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E1E828E-8B6F-4D01-B628-C6FEDB5C92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676" y="3427347"/>
            <a:ext cx="477194" cy="47719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C6E91C7-CD85-4C1A-9909-42A099E60D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079" y="5064801"/>
            <a:ext cx="477194" cy="477194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D1F76849-AE6F-408D-AA46-BAEE17CE2E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683" y="5860291"/>
            <a:ext cx="477194" cy="477194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76079096-1950-4835-B411-09F5E7486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2877" y="2612286"/>
            <a:ext cx="477194" cy="477194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A5A3B04B-A54F-45AB-B804-95927CA3F9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570" y="4222038"/>
            <a:ext cx="477194" cy="4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39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007D6-B406-9C3B-1503-FE13FE881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46461CA6-B282-61BE-C47D-037055054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Tervezett új kiadványok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B35F3593-01DF-D3A7-229D-25EBF34F8AC1}"/>
              </a:ext>
            </a:extLst>
          </p:cNvPr>
          <p:cNvSpPr txBox="1"/>
          <p:nvPr/>
        </p:nvSpPr>
        <p:spPr>
          <a:xfrm>
            <a:off x="419090" y="2278912"/>
            <a:ext cx="420345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b="1" dirty="0" err="1">
                <a:solidFill>
                  <a:schemeClr val="accent2"/>
                </a:solidFill>
              </a:rPr>
              <a:t>Akvakutúra</a:t>
            </a:r>
            <a:r>
              <a:rPr lang="hu-HU" b="1" dirty="0">
                <a:solidFill>
                  <a:schemeClr val="accent2"/>
                </a:solidFill>
              </a:rPr>
              <a:t> és Halászati Piaci Jelentések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419470D8-F2B7-C46D-132C-701B87B91DE4}"/>
              </a:ext>
            </a:extLst>
          </p:cNvPr>
          <p:cNvSpPr txBox="1"/>
          <p:nvPr/>
        </p:nvSpPr>
        <p:spPr>
          <a:xfrm>
            <a:off x="4617266" y="2278149"/>
            <a:ext cx="332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2"/>
                </a:solidFill>
              </a:rPr>
              <a:t>Halászati Pénzügyi</a:t>
            </a:r>
          </a:p>
          <a:p>
            <a:pPr algn="ctr"/>
            <a:r>
              <a:rPr lang="hu-HU" b="1" dirty="0">
                <a:solidFill>
                  <a:schemeClr val="accent2"/>
                </a:solidFill>
              </a:rPr>
              <a:t>Hírlevél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F0FE6322-9E85-C119-784E-F15F3F96C45F}"/>
              </a:ext>
            </a:extLst>
          </p:cNvPr>
          <p:cNvSpPr txBox="1"/>
          <p:nvPr/>
        </p:nvSpPr>
        <p:spPr>
          <a:xfrm>
            <a:off x="4209925" y="4541246"/>
            <a:ext cx="4203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2"/>
                </a:solidFill>
              </a:rPr>
              <a:t>Éves </a:t>
            </a:r>
            <a:r>
              <a:rPr lang="hu-HU" b="1" dirty="0" err="1">
                <a:solidFill>
                  <a:schemeClr val="accent2"/>
                </a:solidFill>
              </a:rPr>
              <a:t>Akvakultúra</a:t>
            </a:r>
            <a:r>
              <a:rPr lang="hu-HU" b="1" dirty="0">
                <a:solidFill>
                  <a:schemeClr val="accent2"/>
                </a:solidFill>
              </a:rPr>
              <a:t> és Halászati Jelentés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746E60C3-E81D-4BBC-2837-8C2FA8D16CFA}"/>
              </a:ext>
            </a:extLst>
          </p:cNvPr>
          <p:cNvSpPr txBox="1"/>
          <p:nvPr/>
        </p:nvSpPr>
        <p:spPr>
          <a:xfrm>
            <a:off x="7943939" y="2276373"/>
            <a:ext cx="332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2"/>
                </a:solidFill>
              </a:rPr>
              <a:t>Halászati Statisztikai</a:t>
            </a:r>
          </a:p>
          <a:p>
            <a:pPr algn="ctr"/>
            <a:r>
              <a:rPr lang="hu-HU" b="1" dirty="0">
                <a:solidFill>
                  <a:schemeClr val="accent2"/>
                </a:solidFill>
              </a:rPr>
              <a:t>Zsebkönyv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984E90CD-9ED2-8D16-94AF-E1B45C76ACC0}"/>
              </a:ext>
            </a:extLst>
          </p:cNvPr>
          <p:cNvSpPr txBox="1"/>
          <p:nvPr/>
        </p:nvSpPr>
        <p:spPr>
          <a:xfrm>
            <a:off x="413810" y="3116145"/>
            <a:ext cx="42034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4 kiadvány évente</a:t>
            </a: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A99BA9D3-7327-524F-A7D7-83C861E4BBB8}"/>
              </a:ext>
            </a:extLst>
          </p:cNvPr>
          <p:cNvSpPr txBox="1"/>
          <p:nvPr/>
        </p:nvSpPr>
        <p:spPr>
          <a:xfrm>
            <a:off x="4209925" y="5509651"/>
            <a:ext cx="42034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1 kiadvány évente</a:t>
            </a:r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4B05597C-DF0B-7C8E-614A-715E4FD518A9}"/>
              </a:ext>
            </a:extLst>
          </p:cNvPr>
          <p:cNvSpPr txBox="1"/>
          <p:nvPr/>
        </p:nvSpPr>
        <p:spPr>
          <a:xfrm>
            <a:off x="5209562" y="3117921"/>
            <a:ext cx="214208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4 kiadvány évente</a:t>
            </a: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B56E0E3E-6696-E70C-0A6A-AB19B8BBA141}"/>
              </a:ext>
            </a:extLst>
          </p:cNvPr>
          <p:cNvSpPr txBox="1"/>
          <p:nvPr/>
        </p:nvSpPr>
        <p:spPr>
          <a:xfrm>
            <a:off x="8216991" y="3116145"/>
            <a:ext cx="278056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magyar és angol nyelven</a:t>
            </a:r>
          </a:p>
        </p:txBody>
      </p:sp>
    </p:spTree>
    <p:extLst>
      <p:ext uri="{BB962C8B-B14F-4D97-AF65-F5344CB8AC3E}">
        <p14:creationId xmlns:p14="http://schemas.microsoft.com/office/powerpoint/2010/main" val="400995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010D4-F2BF-3648-1935-878B66A86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B1C0D51-D8BB-1C63-837F-50D8B249B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682"/>
            <a:ext cx="11353800" cy="788962"/>
          </a:xfrm>
        </p:spPr>
        <p:txBody>
          <a:bodyPr>
            <a:normAutofit/>
          </a:bodyPr>
          <a:lstStyle/>
          <a:p>
            <a:r>
              <a:rPr lang="hu-HU" dirty="0"/>
              <a:t>DCF adatgyűjtés átalakulása</a:t>
            </a:r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8A2EFE5F-7261-3B3F-E253-136DB1E2DC62}"/>
              </a:ext>
            </a:extLst>
          </p:cNvPr>
          <p:cNvSpPr/>
          <p:nvPr/>
        </p:nvSpPr>
        <p:spPr>
          <a:xfrm>
            <a:off x="6000512" y="3714469"/>
            <a:ext cx="3165062" cy="3121838"/>
          </a:xfrm>
          <a:prstGeom prst="ellipse">
            <a:avLst/>
          </a:prstGeom>
          <a:solidFill>
            <a:srgbClr val="88D66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83515E76-06C3-11F0-1CEA-C55E0AD33011}"/>
              </a:ext>
            </a:extLst>
          </p:cNvPr>
          <p:cNvSpPr/>
          <p:nvPr/>
        </p:nvSpPr>
        <p:spPr>
          <a:xfrm>
            <a:off x="7144314" y="1706521"/>
            <a:ext cx="3165062" cy="3121838"/>
          </a:xfrm>
          <a:prstGeom prst="ellipse">
            <a:avLst/>
          </a:prstGeom>
          <a:solidFill>
            <a:srgbClr val="29A78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CCEDA6C3-7A26-DEF3-348D-121C92C0F111}"/>
              </a:ext>
            </a:extLst>
          </p:cNvPr>
          <p:cNvSpPr/>
          <p:nvPr/>
        </p:nvSpPr>
        <p:spPr>
          <a:xfrm>
            <a:off x="8077965" y="3714469"/>
            <a:ext cx="3165062" cy="3121838"/>
          </a:xfrm>
          <a:prstGeom prst="ellipse">
            <a:avLst/>
          </a:prstGeom>
          <a:solidFill>
            <a:srgbClr val="39C4D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Ábra 19" descr="Mezőgazdaság körvonalas">
            <a:extLst>
              <a:ext uri="{FF2B5EF4-FFF2-40B4-BE49-F238E27FC236}">
                <a16:creationId xmlns:a16="http://schemas.microsoft.com/office/drawing/2014/main" id="{B046FBF7-17C4-51F3-D3ED-BC88235C5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1402" y="4487114"/>
            <a:ext cx="816698" cy="816698"/>
          </a:xfrm>
          <a:prstGeom prst="rect">
            <a:avLst/>
          </a:prstGeom>
        </p:spPr>
      </p:pic>
      <p:pic>
        <p:nvPicPr>
          <p:cNvPr id="22" name="Ábra 21" descr="Jótékonyság körvonalas">
            <a:extLst>
              <a:ext uri="{FF2B5EF4-FFF2-40B4-BE49-F238E27FC236}">
                <a16:creationId xmlns:a16="http://schemas.microsoft.com/office/drawing/2014/main" id="{389039BA-1D20-696F-5AF2-831A89E12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4865" y="2660238"/>
            <a:ext cx="816698" cy="816698"/>
          </a:xfrm>
          <a:prstGeom prst="rect">
            <a:avLst/>
          </a:prstGeom>
        </p:spPr>
      </p:pic>
      <p:pic>
        <p:nvPicPr>
          <p:cNvPr id="24" name="Ábra 23" descr="Csoport körvonalas">
            <a:extLst>
              <a:ext uri="{FF2B5EF4-FFF2-40B4-BE49-F238E27FC236}">
                <a16:creationId xmlns:a16="http://schemas.microsoft.com/office/drawing/2014/main" id="{B7930EE5-470A-0E33-2764-66D0C1C2B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8540" y="4661275"/>
            <a:ext cx="816698" cy="816698"/>
          </a:xfrm>
          <a:prstGeom prst="rect">
            <a:avLst/>
          </a:prstGeom>
        </p:spPr>
      </p:pic>
      <p:sp>
        <p:nvSpPr>
          <p:cNvPr id="36" name="Szövegdoboz 35">
            <a:extLst>
              <a:ext uri="{FF2B5EF4-FFF2-40B4-BE49-F238E27FC236}">
                <a16:creationId xmlns:a16="http://schemas.microsoft.com/office/drawing/2014/main" id="{F36C08C3-E15B-73C3-DBA5-8275FDAD8497}"/>
              </a:ext>
            </a:extLst>
          </p:cNvPr>
          <p:cNvSpPr txBox="1"/>
          <p:nvPr/>
        </p:nvSpPr>
        <p:spPr>
          <a:xfrm>
            <a:off x="6794967" y="5367649"/>
            <a:ext cx="1218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rgbClr val="51A42C"/>
                </a:solidFill>
              </a:rPr>
              <a:t>Környezeti</a:t>
            </a:r>
          </a:p>
          <a:p>
            <a:pPr algn="ctr"/>
            <a:r>
              <a:rPr lang="hu-HU" sz="1500" b="1" dirty="0">
                <a:solidFill>
                  <a:srgbClr val="51A42C"/>
                </a:solidFill>
              </a:rPr>
              <a:t>adatok</a:t>
            </a:r>
            <a:endParaRPr lang="en-GB" sz="1500" b="1" dirty="0">
              <a:solidFill>
                <a:srgbClr val="51A42C"/>
              </a:solidFill>
            </a:endParaRP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C81B6AF5-77FE-3B98-CBE1-79C76167E42F}"/>
              </a:ext>
            </a:extLst>
          </p:cNvPr>
          <p:cNvSpPr txBox="1"/>
          <p:nvPr/>
        </p:nvSpPr>
        <p:spPr>
          <a:xfrm>
            <a:off x="9462738" y="5380755"/>
            <a:ext cx="12530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rgbClr val="2494A0"/>
                </a:solidFill>
              </a:rPr>
              <a:t>Társadalmi</a:t>
            </a:r>
          </a:p>
          <a:p>
            <a:pPr algn="ctr"/>
            <a:r>
              <a:rPr lang="hu-HU" sz="1500" b="1" dirty="0">
                <a:solidFill>
                  <a:srgbClr val="2494A0"/>
                </a:solidFill>
              </a:rPr>
              <a:t>adatok</a:t>
            </a:r>
            <a:endParaRPr lang="en-GB" sz="1500" b="1" dirty="0">
              <a:solidFill>
                <a:srgbClr val="2494A0"/>
              </a:solidFill>
            </a:endParaRP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0704879D-9042-9829-7BAD-97C281150331}"/>
              </a:ext>
            </a:extLst>
          </p:cNvPr>
          <p:cNvSpPr txBox="1"/>
          <p:nvPr/>
        </p:nvSpPr>
        <p:spPr>
          <a:xfrm>
            <a:off x="8167324" y="2059476"/>
            <a:ext cx="1195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rgbClr val="238D6C"/>
                </a:solidFill>
              </a:rPr>
              <a:t>Gazdasági</a:t>
            </a:r>
          </a:p>
          <a:p>
            <a:pPr algn="ctr"/>
            <a:r>
              <a:rPr lang="hu-HU" sz="1500" b="1" dirty="0">
                <a:solidFill>
                  <a:srgbClr val="238D6C"/>
                </a:solidFill>
              </a:rPr>
              <a:t>adatok</a:t>
            </a:r>
            <a:endParaRPr lang="en-GB" sz="1500" b="1" dirty="0">
              <a:solidFill>
                <a:srgbClr val="238D6C"/>
              </a:solidFill>
            </a:endParaRP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FF484043-DBBB-2945-A7BC-8956A2DF5177}"/>
              </a:ext>
            </a:extLst>
          </p:cNvPr>
          <p:cNvSpPr/>
          <p:nvPr/>
        </p:nvSpPr>
        <p:spPr>
          <a:xfrm>
            <a:off x="834571" y="2167241"/>
            <a:ext cx="3543702" cy="3543702"/>
          </a:xfrm>
          <a:prstGeom prst="ellipse">
            <a:avLst/>
          </a:prstGeom>
          <a:solidFill>
            <a:srgbClr val="29A78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Ábra 10" descr="Jótékonyság körvonalas">
            <a:extLst>
              <a:ext uri="{FF2B5EF4-FFF2-40B4-BE49-F238E27FC236}">
                <a16:creationId xmlns:a16="http://schemas.microsoft.com/office/drawing/2014/main" id="{28D077C0-7AB8-50FC-36E4-6E2BBF7C4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9222" y="3691770"/>
            <a:ext cx="914400" cy="91440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2DE26478-7436-A2DC-38E2-AED8DB53F12D}"/>
              </a:ext>
            </a:extLst>
          </p:cNvPr>
          <p:cNvSpPr txBox="1"/>
          <p:nvPr/>
        </p:nvSpPr>
        <p:spPr>
          <a:xfrm>
            <a:off x="1878995" y="2959308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238D6C"/>
                </a:solidFill>
              </a:rPr>
              <a:t>Gazdasági</a:t>
            </a:r>
          </a:p>
          <a:p>
            <a:pPr algn="ctr"/>
            <a:r>
              <a:rPr lang="hu-HU" b="1" dirty="0">
                <a:solidFill>
                  <a:srgbClr val="238D6C"/>
                </a:solidFill>
              </a:rPr>
              <a:t>adatok</a:t>
            </a:r>
            <a:endParaRPr lang="en-GB" b="1" dirty="0">
              <a:solidFill>
                <a:srgbClr val="238D6C"/>
              </a:solidFill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497AE572-A55E-EFED-3134-33EE6CE26BAE}"/>
              </a:ext>
            </a:extLst>
          </p:cNvPr>
          <p:cNvSpPr txBox="1"/>
          <p:nvPr/>
        </p:nvSpPr>
        <p:spPr>
          <a:xfrm>
            <a:off x="1558368" y="1175816"/>
            <a:ext cx="2096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accent2"/>
                </a:solidFill>
              </a:rPr>
              <a:t>2016- 2023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914F0D29-53BF-ED75-28A1-54D97E305999}"/>
              </a:ext>
            </a:extLst>
          </p:cNvPr>
          <p:cNvSpPr txBox="1"/>
          <p:nvPr/>
        </p:nvSpPr>
        <p:spPr>
          <a:xfrm>
            <a:off x="7609317" y="1176516"/>
            <a:ext cx="2096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accent2"/>
                </a:solidFill>
              </a:rPr>
              <a:t>2024- 2029</a:t>
            </a:r>
          </a:p>
        </p:txBody>
      </p:sp>
      <p:sp>
        <p:nvSpPr>
          <p:cNvPr id="23" name="Sávnyíl 22">
            <a:extLst>
              <a:ext uri="{FF2B5EF4-FFF2-40B4-BE49-F238E27FC236}">
                <a16:creationId xmlns:a16="http://schemas.microsoft.com/office/drawing/2014/main" id="{0F0972A7-C759-23FC-EFF4-9C0DFC602F72}"/>
              </a:ext>
            </a:extLst>
          </p:cNvPr>
          <p:cNvSpPr/>
          <p:nvPr/>
        </p:nvSpPr>
        <p:spPr>
          <a:xfrm>
            <a:off x="5637843" y="3312592"/>
            <a:ext cx="692042" cy="1117415"/>
          </a:xfrm>
          <a:prstGeom prst="chevron">
            <a:avLst>
              <a:gd name="adj" fmla="val 6231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26" name="Sávnyíl 25">
            <a:extLst>
              <a:ext uri="{FF2B5EF4-FFF2-40B4-BE49-F238E27FC236}">
                <a16:creationId xmlns:a16="http://schemas.microsoft.com/office/drawing/2014/main" id="{F401F247-4F58-4BCB-F2B8-0D01C0F7C77A}"/>
              </a:ext>
            </a:extLst>
          </p:cNvPr>
          <p:cNvSpPr/>
          <p:nvPr/>
        </p:nvSpPr>
        <p:spPr>
          <a:xfrm>
            <a:off x="4489403" y="3312592"/>
            <a:ext cx="692042" cy="1117415"/>
          </a:xfrm>
          <a:prstGeom prst="chevron">
            <a:avLst>
              <a:gd name="adj" fmla="val 6231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27" name="Sávnyíl 26">
            <a:extLst>
              <a:ext uri="{FF2B5EF4-FFF2-40B4-BE49-F238E27FC236}">
                <a16:creationId xmlns:a16="http://schemas.microsoft.com/office/drawing/2014/main" id="{949938AF-9D37-A024-E2F4-619A5F522048}"/>
              </a:ext>
            </a:extLst>
          </p:cNvPr>
          <p:cNvSpPr/>
          <p:nvPr/>
        </p:nvSpPr>
        <p:spPr>
          <a:xfrm>
            <a:off x="5063623" y="3323277"/>
            <a:ext cx="692042" cy="1117415"/>
          </a:xfrm>
          <a:prstGeom prst="chevron">
            <a:avLst>
              <a:gd name="adj" fmla="val 6231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68806"/>
              <a:satOff val="20267"/>
              <a:lumOff val="-14119"/>
              <a:alphaOff val="0"/>
            </a:schemeClr>
          </a:fillRef>
          <a:effectRef idx="0">
            <a:schemeClr val="accent4">
              <a:hueOff val="-68806"/>
              <a:satOff val="20267"/>
              <a:lumOff val="-1411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87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36" grpId="0"/>
      <p:bldP spid="37" grpId="0"/>
      <p:bldP spid="38" grpId="0"/>
      <p:bldP spid="8" grpId="0" animBg="1"/>
      <p:bldP spid="15" grpId="0"/>
      <p:bldP spid="23" grpId="0" animBg="1"/>
      <p:bldP spid="26" grpId="0" animBg="1"/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E6E17-2AAB-EFFE-4E5A-6E76A9B46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F5E643-6CEA-BC29-B949-9D850A74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29" y="162909"/>
            <a:ext cx="10899742" cy="1325563"/>
          </a:xfrm>
        </p:spPr>
        <p:txBody>
          <a:bodyPr>
            <a:normAutofit/>
          </a:bodyPr>
          <a:lstStyle/>
          <a:p>
            <a:r>
              <a:rPr lang="hu-HU" dirty="0"/>
              <a:t>Közép, hosszú távú célkitűzések </a:t>
            </a:r>
            <a:br>
              <a:rPr lang="hu-HU" dirty="0"/>
            </a:br>
            <a:r>
              <a:rPr lang="hu-HU" sz="2400" dirty="0"/>
              <a:t>(2026-2029)</a:t>
            </a:r>
            <a:endParaRPr lang="hu-HU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CEB684B-959D-2BBB-EF00-18B555EE3F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776496"/>
              </p:ext>
            </p:extLst>
          </p:nvPr>
        </p:nvGraphicFramePr>
        <p:xfrm>
          <a:off x="646129" y="1276424"/>
          <a:ext cx="1089974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76878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8A871-7B7F-674B-FEDE-184F35430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22E610-67A3-749C-86AC-09331D1CA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410"/>
            <a:ext cx="10515600" cy="1325563"/>
          </a:xfrm>
        </p:spPr>
        <p:txBody>
          <a:bodyPr>
            <a:normAutofit/>
          </a:bodyPr>
          <a:lstStyle/>
          <a:p>
            <a:r>
              <a:rPr lang="hu-HU" sz="4000" dirty="0"/>
              <a:t>DCF 3 és DCF 4 adatgyűjtési ütemterve</a:t>
            </a:r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E5C21AE2-A231-62F8-9014-302F8BBC34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3143B24B-2BCF-9EAD-00D7-D66ABFCEBA6A}"/>
              </a:ext>
            </a:extLst>
          </p:cNvPr>
          <p:cNvGrpSpPr/>
          <p:nvPr/>
        </p:nvGrpSpPr>
        <p:grpSpPr>
          <a:xfrm>
            <a:off x="2310162" y="2917788"/>
            <a:ext cx="72000" cy="1083505"/>
            <a:chOff x="3052547" y="3383280"/>
            <a:chExt cx="72000" cy="1083505"/>
          </a:xfrm>
        </p:grpSpPr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57479551-991E-372E-36F0-2AE9B7CA07EF}"/>
                </a:ext>
              </a:extLst>
            </p:cNvPr>
            <p:cNvCxnSpPr>
              <a:cxnSpLocks/>
            </p:cNvCxnSpPr>
            <p:nvPr/>
          </p:nvCxnSpPr>
          <p:spPr>
            <a:xfrm>
              <a:off x="3088547" y="3383280"/>
              <a:ext cx="0" cy="10475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zis 15">
              <a:extLst>
                <a:ext uri="{FF2B5EF4-FFF2-40B4-BE49-F238E27FC236}">
                  <a16:creationId xmlns:a16="http://schemas.microsoft.com/office/drawing/2014/main" id="{3678A56A-9AE9-37A7-16EF-1A60CB1D7EC6}"/>
                </a:ext>
              </a:extLst>
            </p:cNvPr>
            <p:cNvSpPr/>
            <p:nvPr/>
          </p:nvSpPr>
          <p:spPr>
            <a:xfrm>
              <a:off x="3052547" y="4394785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A7E61554-D50B-21FD-3E9B-EBBE1171157D}"/>
              </a:ext>
            </a:extLst>
          </p:cNvPr>
          <p:cNvGrpSpPr/>
          <p:nvPr/>
        </p:nvGrpSpPr>
        <p:grpSpPr>
          <a:xfrm flipV="1">
            <a:off x="3216436" y="3965293"/>
            <a:ext cx="72000" cy="1083505"/>
            <a:chOff x="3052547" y="3383280"/>
            <a:chExt cx="72000" cy="1083505"/>
          </a:xfrm>
        </p:grpSpPr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868F2A8D-7351-7B0A-DB9B-1454915AA0C0}"/>
                </a:ext>
              </a:extLst>
            </p:cNvPr>
            <p:cNvCxnSpPr>
              <a:cxnSpLocks/>
            </p:cNvCxnSpPr>
            <p:nvPr/>
          </p:nvCxnSpPr>
          <p:spPr>
            <a:xfrm>
              <a:off x="3088547" y="3383280"/>
              <a:ext cx="0" cy="10475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zis 18">
              <a:extLst>
                <a:ext uri="{FF2B5EF4-FFF2-40B4-BE49-F238E27FC236}">
                  <a16:creationId xmlns:a16="http://schemas.microsoft.com/office/drawing/2014/main" id="{F93357CE-3D74-A618-A26F-85CE6A14F444}"/>
                </a:ext>
              </a:extLst>
            </p:cNvPr>
            <p:cNvSpPr/>
            <p:nvPr/>
          </p:nvSpPr>
          <p:spPr>
            <a:xfrm>
              <a:off x="3052547" y="4394785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18078C7D-6A86-9737-B5DD-CD0CBB68000F}"/>
              </a:ext>
            </a:extLst>
          </p:cNvPr>
          <p:cNvGrpSpPr/>
          <p:nvPr/>
        </p:nvGrpSpPr>
        <p:grpSpPr>
          <a:xfrm>
            <a:off x="3740448" y="2917788"/>
            <a:ext cx="72000" cy="1083505"/>
            <a:chOff x="3052547" y="3383280"/>
            <a:chExt cx="72000" cy="1083505"/>
          </a:xfrm>
        </p:grpSpPr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492F9E93-DDAA-12BF-A29B-64CF2030E0F9}"/>
                </a:ext>
              </a:extLst>
            </p:cNvPr>
            <p:cNvCxnSpPr>
              <a:cxnSpLocks/>
            </p:cNvCxnSpPr>
            <p:nvPr/>
          </p:nvCxnSpPr>
          <p:spPr>
            <a:xfrm>
              <a:off x="3088547" y="3383280"/>
              <a:ext cx="0" cy="10475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zis 21">
              <a:extLst>
                <a:ext uri="{FF2B5EF4-FFF2-40B4-BE49-F238E27FC236}">
                  <a16:creationId xmlns:a16="http://schemas.microsoft.com/office/drawing/2014/main" id="{EF65C4E5-080B-0C59-3842-05956DC05D69}"/>
                </a:ext>
              </a:extLst>
            </p:cNvPr>
            <p:cNvSpPr/>
            <p:nvPr/>
          </p:nvSpPr>
          <p:spPr>
            <a:xfrm>
              <a:off x="3052547" y="4394785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3" name="Csoportba foglalás 22">
            <a:extLst>
              <a:ext uri="{FF2B5EF4-FFF2-40B4-BE49-F238E27FC236}">
                <a16:creationId xmlns:a16="http://schemas.microsoft.com/office/drawing/2014/main" id="{14A40751-82F1-125D-06A3-754564D8D940}"/>
              </a:ext>
            </a:extLst>
          </p:cNvPr>
          <p:cNvGrpSpPr/>
          <p:nvPr/>
        </p:nvGrpSpPr>
        <p:grpSpPr>
          <a:xfrm flipV="1">
            <a:off x="5028985" y="4001294"/>
            <a:ext cx="72000" cy="1083505"/>
            <a:chOff x="3052547" y="3383280"/>
            <a:chExt cx="72000" cy="1083505"/>
          </a:xfrm>
        </p:grpSpPr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76C44480-57C2-6585-A7A3-A05FDD90734D}"/>
                </a:ext>
              </a:extLst>
            </p:cNvPr>
            <p:cNvCxnSpPr>
              <a:cxnSpLocks/>
            </p:cNvCxnSpPr>
            <p:nvPr/>
          </p:nvCxnSpPr>
          <p:spPr>
            <a:xfrm>
              <a:off x="3088547" y="3383280"/>
              <a:ext cx="0" cy="10475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lipszis 24">
              <a:extLst>
                <a:ext uri="{FF2B5EF4-FFF2-40B4-BE49-F238E27FC236}">
                  <a16:creationId xmlns:a16="http://schemas.microsoft.com/office/drawing/2014/main" id="{6A7839CE-9DAA-CE2B-C613-4F5E2511D33A}"/>
                </a:ext>
              </a:extLst>
            </p:cNvPr>
            <p:cNvSpPr/>
            <p:nvPr/>
          </p:nvSpPr>
          <p:spPr>
            <a:xfrm>
              <a:off x="3052547" y="4394785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78EBEE90-D8AA-6B1F-9783-11ED03D64588}"/>
              </a:ext>
            </a:extLst>
          </p:cNvPr>
          <p:cNvGrpSpPr/>
          <p:nvPr/>
        </p:nvGrpSpPr>
        <p:grpSpPr>
          <a:xfrm>
            <a:off x="6448210" y="2917788"/>
            <a:ext cx="72000" cy="1083505"/>
            <a:chOff x="3052547" y="3383280"/>
            <a:chExt cx="72000" cy="1083505"/>
          </a:xfrm>
        </p:grpSpPr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6243FD21-D551-260C-F4DD-E93F16EB103B}"/>
                </a:ext>
              </a:extLst>
            </p:cNvPr>
            <p:cNvCxnSpPr>
              <a:cxnSpLocks/>
            </p:cNvCxnSpPr>
            <p:nvPr/>
          </p:nvCxnSpPr>
          <p:spPr>
            <a:xfrm>
              <a:off x="3088547" y="3383280"/>
              <a:ext cx="0" cy="10475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Ellipszis 27">
              <a:extLst>
                <a:ext uri="{FF2B5EF4-FFF2-40B4-BE49-F238E27FC236}">
                  <a16:creationId xmlns:a16="http://schemas.microsoft.com/office/drawing/2014/main" id="{D6E752E7-E94A-EEC4-8D79-ACC7FA6CD6F6}"/>
                </a:ext>
              </a:extLst>
            </p:cNvPr>
            <p:cNvSpPr/>
            <p:nvPr/>
          </p:nvSpPr>
          <p:spPr>
            <a:xfrm>
              <a:off x="3052547" y="4394785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B43707AA-CF3D-B36E-D582-6B74725676C8}"/>
              </a:ext>
            </a:extLst>
          </p:cNvPr>
          <p:cNvGrpSpPr/>
          <p:nvPr/>
        </p:nvGrpSpPr>
        <p:grpSpPr>
          <a:xfrm flipV="1">
            <a:off x="7534060" y="4001294"/>
            <a:ext cx="72000" cy="1083505"/>
            <a:chOff x="3052547" y="3383280"/>
            <a:chExt cx="72000" cy="1083505"/>
          </a:xfrm>
        </p:grpSpPr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2BDFB62E-6194-0E37-7332-5DBE5CA54651}"/>
                </a:ext>
              </a:extLst>
            </p:cNvPr>
            <p:cNvCxnSpPr>
              <a:cxnSpLocks/>
            </p:cNvCxnSpPr>
            <p:nvPr/>
          </p:nvCxnSpPr>
          <p:spPr>
            <a:xfrm>
              <a:off x="3088547" y="3383280"/>
              <a:ext cx="0" cy="10475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lipszis 30">
              <a:extLst>
                <a:ext uri="{FF2B5EF4-FFF2-40B4-BE49-F238E27FC236}">
                  <a16:creationId xmlns:a16="http://schemas.microsoft.com/office/drawing/2014/main" id="{B33826BA-3A43-E65E-E05D-10513EC447E9}"/>
                </a:ext>
              </a:extLst>
            </p:cNvPr>
            <p:cNvSpPr/>
            <p:nvPr/>
          </p:nvSpPr>
          <p:spPr>
            <a:xfrm>
              <a:off x="3052547" y="4394785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" name="Csoportba foglalás 31">
            <a:extLst>
              <a:ext uri="{FF2B5EF4-FFF2-40B4-BE49-F238E27FC236}">
                <a16:creationId xmlns:a16="http://schemas.microsoft.com/office/drawing/2014/main" id="{7D3F490E-D85A-2C70-36EF-F6F6443FD325}"/>
              </a:ext>
            </a:extLst>
          </p:cNvPr>
          <p:cNvGrpSpPr/>
          <p:nvPr/>
        </p:nvGrpSpPr>
        <p:grpSpPr>
          <a:xfrm>
            <a:off x="8953285" y="2917788"/>
            <a:ext cx="72000" cy="1083505"/>
            <a:chOff x="3052547" y="3383280"/>
            <a:chExt cx="72000" cy="1083505"/>
          </a:xfrm>
        </p:grpSpPr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6DDD718A-0AA0-D3B5-0AA2-1668EF97A700}"/>
                </a:ext>
              </a:extLst>
            </p:cNvPr>
            <p:cNvCxnSpPr>
              <a:cxnSpLocks/>
            </p:cNvCxnSpPr>
            <p:nvPr/>
          </p:nvCxnSpPr>
          <p:spPr>
            <a:xfrm>
              <a:off x="3088547" y="3383280"/>
              <a:ext cx="0" cy="10475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lipszis 33">
              <a:extLst>
                <a:ext uri="{FF2B5EF4-FFF2-40B4-BE49-F238E27FC236}">
                  <a16:creationId xmlns:a16="http://schemas.microsoft.com/office/drawing/2014/main" id="{B5CF3A76-7227-D1CA-4096-0DAB3895972A}"/>
                </a:ext>
              </a:extLst>
            </p:cNvPr>
            <p:cNvSpPr/>
            <p:nvPr/>
          </p:nvSpPr>
          <p:spPr>
            <a:xfrm>
              <a:off x="3052547" y="4394785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0592938D-E639-31B8-A17B-F724585D2AE9}"/>
              </a:ext>
            </a:extLst>
          </p:cNvPr>
          <p:cNvSpPr txBox="1"/>
          <p:nvPr/>
        </p:nvSpPr>
        <p:spPr>
          <a:xfrm>
            <a:off x="1084285" y="2544643"/>
            <a:ext cx="15977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MAHOP Plusz </a:t>
            </a:r>
          </a:p>
          <a:p>
            <a:r>
              <a:rPr lang="hu-HU" sz="1100" dirty="0"/>
              <a:t>és DCF3-4 projektek előkészítése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BB4E0B94-1FBD-2B51-7A6C-D9793701DE0F}"/>
              </a:ext>
            </a:extLst>
          </p:cNvPr>
          <p:cNvSpPr txBox="1"/>
          <p:nvPr/>
        </p:nvSpPr>
        <p:spPr>
          <a:xfrm>
            <a:off x="467014" y="2701655"/>
            <a:ext cx="69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chemeClr val="accent2"/>
                </a:solidFill>
              </a:rPr>
              <a:t>2023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29D48B30-F33E-87A0-C54E-6F3679146D77}"/>
              </a:ext>
            </a:extLst>
          </p:cNvPr>
          <p:cNvSpPr txBox="1"/>
          <p:nvPr/>
        </p:nvSpPr>
        <p:spPr>
          <a:xfrm>
            <a:off x="3192445" y="5121835"/>
            <a:ext cx="13988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AKI – MA-HAL adatgyűjtési együttműködés</a:t>
            </a: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8F508474-7438-861B-100D-5C59795104D9}"/>
              </a:ext>
            </a:extLst>
          </p:cNvPr>
          <p:cNvSpPr txBox="1"/>
          <p:nvPr/>
        </p:nvSpPr>
        <p:spPr>
          <a:xfrm>
            <a:off x="2454924" y="5187298"/>
            <a:ext cx="69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chemeClr val="accent2"/>
                </a:solidFill>
              </a:rPr>
              <a:t>2024</a:t>
            </a: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FD65F569-F202-182D-94AE-CC9069E85887}"/>
              </a:ext>
            </a:extLst>
          </p:cNvPr>
          <p:cNvSpPr txBox="1"/>
          <p:nvPr/>
        </p:nvSpPr>
        <p:spPr>
          <a:xfrm>
            <a:off x="3829985" y="2313296"/>
            <a:ext cx="15977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DCF Pilot adatgyűjtés MA-HAL közreműködéssel</a:t>
            </a:r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899B747F-9AC6-7B3D-4C2C-4C2FE91EE390}"/>
              </a:ext>
            </a:extLst>
          </p:cNvPr>
          <p:cNvSpPr txBox="1"/>
          <p:nvPr/>
        </p:nvSpPr>
        <p:spPr>
          <a:xfrm>
            <a:off x="2933057" y="2431462"/>
            <a:ext cx="69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chemeClr val="accent2"/>
                </a:solidFill>
              </a:rPr>
              <a:t>2024</a:t>
            </a: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22721B6D-C4F3-AD4B-BECC-47CBDACA225F}"/>
              </a:ext>
            </a:extLst>
          </p:cNvPr>
          <p:cNvSpPr txBox="1"/>
          <p:nvPr/>
        </p:nvSpPr>
        <p:spPr>
          <a:xfrm>
            <a:off x="5064985" y="4831916"/>
            <a:ext cx="18308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DCF ágazati adatgyűjtési módszertanok véglegesítése</a:t>
            </a:r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85947B81-F96F-2DC4-5108-5589788D5957}"/>
              </a:ext>
            </a:extLst>
          </p:cNvPr>
          <p:cNvSpPr txBox="1"/>
          <p:nvPr/>
        </p:nvSpPr>
        <p:spPr>
          <a:xfrm>
            <a:off x="4381877" y="4944219"/>
            <a:ext cx="69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chemeClr val="accent2"/>
                </a:solidFill>
              </a:rPr>
              <a:t>2025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AC99333A-9195-8438-446E-AE8FBC5F355E}"/>
              </a:ext>
            </a:extLst>
          </p:cNvPr>
          <p:cNvSpPr txBox="1"/>
          <p:nvPr/>
        </p:nvSpPr>
        <p:spPr>
          <a:xfrm>
            <a:off x="6461822" y="2616128"/>
            <a:ext cx="166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accent2"/>
                </a:solidFill>
              </a:rPr>
              <a:t>Új halászati költség-jövedelem riportok</a:t>
            </a: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1E99D99D-5CFA-E514-C4E8-4DD350358907}"/>
              </a:ext>
            </a:extLst>
          </p:cNvPr>
          <p:cNvSpPr txBox="1"/>
          <p:nvPr/>
        </p:nvSpPr>
        <p:spPr>
          <a:xfrm>
            <a:off x="5857975" y="2660060"/>
            <a:ext cx="69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chemeClr val="accent2"/>
                </a:solidFill>
              </a:rPr>
              <a:t>2026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5A45A539-DAAA-E905-93B6-1DF6704C043A}"/>
              </a:ext>
            </a:extLst>
          </p:cNvPr>
          <p:cNvSpPr txBox="1"/>
          <p:nvPr/>
        </p:nvSpPr>
        <p:spPr>
          <a:xfrm>
            <a:off x="8984626" y="2317624"/>
            <a:ext cx="24518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DCF környezeti és társadalmi adatgyűjtési módszertanok véglegesítése</a:t>
            </a:r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7D679F01-330C-9576-B8D6-9F773EA3C81E}"/>
              </a:ext>
            </a:extLst>
          </p:cNvPr>
          <p:cNvSpPr txBox="1"/>
          <p:nvPr/>
        </p:nvSpPr>
        <p:spPr>
          <a:xfrm>
            <a:off x="8088738" y="2431462"/>
            <a:ext cx="69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chemeClr val="accent2"/>
                </a:solidFill>
              </a:rPr>
              <a:t>2028</a:t>
            </a: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2512CD79-E0C9-3707-5651-D753157AD403}"/>
              </a:ext>
            </a:extLst>
          </p:cNvPr>
          <p:cNvSpPr txBox="1"/>
          <p:nvPr/>
        </p:nvSpPr>
        <p:spPr>
          <a:xfrm>
            <a:off x="7534060" y="5159384"/>
            <a:ext cx="1758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Halászati innovációs potenciál </a:t>
            </a:r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EE33C33C-94D8-6033-D394-E6CB5040A22F}"/>
              </a:ext>
            </a:extLst>
          </p:cNvPr>
          <p:cNvSpPr txBox="1"/>
          <p:nvPr/>
        </p:nvSpPr>
        <p:spPr>
          <a:xfrm>
            <a:off x="6875943" y="5187298"/>
            <a:ext cx="69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chemeClr val="accent2"/>
                </a:solidFill>
              </a:rPr>
              <a:t>2027</a:t>
            </a: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5255A7D2-D4A4-4CED-A97A-2A39A8E7D778}"/>
              </a:ext>
            </a:extLst>
          </p:cNvPr>
          <p:cNvSpPr txBox="1"/>
          <p:nvPr/>
        </p:nvSpPr>
        <p:spPr>
          <a:xfrm>
            <a:off x="9930248" y="4864132"/>
            <a:ext cx="1758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accent2"/>
                </a:solidFill>
              </a:rPr>
              <a:t>Ökoszisztéma szolgáltatások és a környezeti hasznok  számszerűsítése</a:t>
            </a:r>
          </a:p>
        </p:txBody>
      </p:sp>
      <p:sp>
        <p:nvSpPr>
          <p:cNvPr id="53" name="Szövegdoboz 52">
            <a:extLst>
              <a:ext uri="{FF2B5EF4-FFF2-40B4-BE49-F238E27FC236}">
                <a16:creationId xmlns:a16="http://schemas.microsoft.com/office/drawing/2014/main" id="{C52B2302-9855-6104-C9AB-E72C00E196CF}"/>
              </a:ext>
            </a:extLst>
          </p:cNvPr>
          <p:cNvSpPr txBox="1"/>
          <p:nvPr/>
        </p:nvSpPr>
        <p:spPr>
          <a:xfrm>
            <a:off x="9098106" y="4937426"/>
            <a:ext cx="69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chemeClr val="accent2"/>
                </a:solidFill>
              </a:rPr>
              <a:t>2029</a:t>
            </a:r>
          </a:p>
        </p:txBody>
      </p:sp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6D37BDDE-57BA-4677-F5B6-2522CA3014A3}"/>
              </a:ext>
            </a:extLst>
          </p:cNvPr>
          <p:cNvGrpSpPr/>
          <p:nvPr/>
        </p:nvGrpSpPr>
        <p:grpSpPr>
          <a:xfrm flipV="1">
            <a:off x="9740923" y="4001294"/>
            <a:ext cx="72000" cy="1083505"/>
            <a:chOff x="3052547" y="3383280"/>
            <a:chExt cx="72000" cy="1083505"/>
          </a:xfrm>
        </p:grpSpPr>
        <p:cxnSp>
          <p:nvCxnSpPr>
            <p:cNvPr id="36" name="Egyenes összekötő 35">
              <a:extLst>
                <a:ext uri="{FF2B5EF4-FFF2-40B4-BE49-F238E27FC236}">
                  <a16:creationId xmlns:a16="http://schemas.microsoft.com/office/drawing/2014/main" id="{E9E0BEA0-10FE-975C-77E7-5B8DA3D64C95}"/>
                </a:ext>
              </a:extLst>
            </p:cNvPr>
            <p:cNvCxnSpPr>
              <a:cxnSpLocks/>
            </p:cNvCxnSpPr>
            <p:nvPr/>
          </p:nvCxnSpPr>
          <p:spPr>
            <a:xfrm>
              <a:off x="3088547" y="3383280"/>
              <a:ext cx="0" cy="10475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zis 36">
              <a:extLst>
                <a:ext uri="{FF2B5EF4-FFF2-40B4-BE49-F238E27FC236}">
                  <a16:creationId xmlns:a16="http://schemas.microsoft.com/office/drawing/2014/main" id="{F34117CD-08DD-E81C-A15A-6D86ED0B820C}"/>
                </a:ext>
              </a:extLst>
            </p:cNvPr>
            <p:cNvSpPr/>
            <p:nvPr/>
          </p:nvSpPr>
          <p:spPr>
            <a:xfrm>
              <a:off x="3052547" y="4394785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6437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szöveg, Grafika, Grafikus tervezés, rajzfilm látható&#10;&#10;Automatikusan generált leírás">
            <a:extLst>
              <a:ext uri="{FF2B5EF4-FFF2-40B4-BE49-F238E27FC236}">
                <a16:creationId xmlns:a16="http://schemas.microsoft.com/office/drawing/2014/main" id="{3FAE36F8-C356-FA90-3657-CC236233D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5355" cy="6858000"/>
          </a:xfrm>
          <a:prstGeom prst="rect">
            <a:avLst/>
          </a:prstGeom>
        </p:spPr>
      </p:pic>
      <p:pic>
        <p:nvPicPr>
          <p:cNvPr id="2" name="Ábra 1">
            <a:extLst>
              <a:ext uri="{FF2B5EF4-FFF2-40B4-BE49-F238E27FC236}">
                <a16:creationId xmlns:a16="http://schemas.microsoft.com/office/drawing/2014/main" id="{4FAE31E3-F822-6E3E-18D0-DAD78706D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2008" y="0"/>
            <a:ext cx="8509992" cy="6858000"/>
          </a:xfrm>
          <a:prstGeom prst="rect">
            <a:avLst/>
          </a:prstGeom>
        </p:spPr>
      </p:pic>
      <p:pic>
        <p:nvPicPr>
          <p:cNvPr id="31" name="Ábra 30">
            <a:extLst>
              <a:ext uri="{FF2B5EF4-FFF2-40B4-BE49-F238E27FC236}">
                <a16:creationId xmlns:a16="http://schemas.microsoft.com/office/drawing/2014/main" id="{62D2BD3B-FBD4-46DA-A633-74896020B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583899"/>
            <a:ext cx="285750" cy="2857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83E39EC6-A8A4-4955-BDF6-5A5C00AFC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256" y="881878"/>
            <a:ext cx="8076712" cy="810820"/>
          </a:xfrm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Köszönöm a figyelmet!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1FA2FA7-621C-3A0D-4FD5-C4DE2AC1E72E}"/>
              </a:ext>
            </a:extLst>
          </p:cNvPr>
          <p:cNvSpPr txBox="1"/>
          <p:nvPr/>
        </p:nvSpPr>
        <p:spPr>
          <a:xfrm>
            <a:off x="6503489" y="4284828"/>
            <a:ext cx="3376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Dr. Goda Pál</a:t>
            </a:r>
            <a:endParaRPr lang="hu-HU" sz="20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DF65A9-E295-73A2-1A43-3517BE4C23D8}"/>
              </a:ext>
            </a:extLst>
          </p:cNvPr>
          <p:cNvSpPr txBox="1"/>
          <p:nvPr/>
        </p:nvSpPr>
        <p:spPr>
          <a:xfrm>
            <a:off x="6503489" y="4714280"/>
            <a:ext cx="337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</a:rPr>
              <a:t>goda.pal@aki.gov.hu</a:t>
            </a:r>
            <a:endParaRPr lang="hu-HU" sz="1400" dirty="0"/>
          </a:p>
        </p:txBody>
      </p:sp>
      <p:pic>
        <p:nvPicPr>
          <p:cNvPr id="6" name="Kép 5" descr="A képen szöveg, zöld, Betűtípus, gyümölcs látható&#10;&#10;Automatikusan generált leírás">
            <a:extLst>
              <a:ext uri="{FF2B5EF4-FFF2-40B4-BE49-F238E27FC236}">
                <a16:creationId xmlns:a16="http://schemas.microsoft.com/office/drawing/2014/main" id="{62CC5635-E9C9-06F9-7F15-1B4113644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5" y="0"/>
            <a:ext cx="3152775" cy="597694"/>
          </a:xfrm>
          <a:prstGeom prst="rect">
            <a:avLst/>
          </a:prstGeom>
        </p:spPr>
      </p:pic>
      <p:pic>
        <p:nvPicPr>
          <p:cNvPr id="8" name="Ábra 7">
            <a:extLst>
              <a:ext uri="{FF2B5EF4-FFF2-40B4-BE49-F238E27FC236}">
                <a16:creationId xmlns:a16="http://schemas.microsoft.com/office/drawing/2014/main" id="{561774C0-D47F-B2E4-30D7-C580786764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723900" cy="971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0054E762-0917-4850-3D2C-3D98E1ED396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59289"/>
          <a:stretch/>
        </p:blipFill>
        <p:spPr>
          <a:xfrm>
            <a:off x="5675550" y="6231631"/>
            <a:ext cx="5032125" cy="307777"/>
          </a:xfrm>
          <a:prstGeom prst="rect">
            <a:avLst/>
          </a:prstGeom>
        </p:spPr>
      </p:pic>
      <p:grpSp>
        <p:nvGrpSpPr>
          <p:cNvPr id="78" name="Csoportba foglalás 77">
            <a:extLst>
              <a:ext uri="{FF2B5EF4-FFF2-40B4-BE49-F238E27FC236}">
                <a16:creationId xmlns:a16="http://schemas.microsoft.com/office/drawing/2014/main" id="{23D95F56-0BE2-DB6D-8594-654BCBBC5498}"/>
              </a:ext>
            </a:extLst>
          </p:cNvPr>
          <p:cNvGrpSpPr/>
          <p:nvPr/>
        </p:nvGrpSpPr>
        <p:grpSpPr>
          <a:xfrm>
            <a:off x="6218286" y="5514616"/>
            <a:ext cx="3946652" cy="783644"/>
            <a:chOff x="6048424" y="5565416"/>
            <a:chExt cx="3946652" cy="783644"/>
          </a:xfrm>
        </p:grpSpPr>
        <p:pic>
          <p:nvPicPr>
            <p:cNvPr id="13" name="Kép 12" descr="A képen szöveg, Betűtípus, Grafika, képernyőkép látható&#10;&#10;Automatikusan generált leírás">
              <a:extLst>
                <a:ext uri="{FF2B5EF4-FFF2-40B4-BE49-F238E27FC236}">
                  <a16:creationId xmlns:a16="http://schemas.microsoft.com/office/drawing/2014/main" id="{A45B0277-2A26-543A-F469-E91DB73CD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4965" y="5709678"/>
              <a:ext cx="2620111" cy="512230"/>
            </a:xfrm>
            <a:prstGeom prst="rect">
              <a:avLst/>
            </a:prstGeom>
          </p:spPr>
        </p:pic>
        <p:pic>
          <p:nvPicPr>
            <p:cNvPr id="77" name="Kép 76" descr="A képen Grafika, Betűtípus, Grafikus tervezés, tervezés látható&#10;&#10;Automatikusan generált leírás">
              <a:extLst>
                <a:ext uri="{FF2B5EF4-FFF2-40B4-BE49-F238E27FC236}">
                  <a16:creationId xmlns:a16="http://schemas.microsoft.com/office/drawing/2014/main" id="{80828569-2234-569B-AFD5-74DE30372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424" y="5565416"/>
              <a:ext cx="1215975" cy="783644"/>
            </a:xfrm>
            <a:prstGeom prst="rect">
              <a:avLst/>
            </a:prstGeom>
          </p:spPr>
        </p:pic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751D5673-9126-B9BC-B543-4787786E07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61499" y="5913166"/>
            <a:ext cx="1349485" cy="939567"/>
          </a:xfrm>
          <a:prstGeom prst="rect">
            <a:avLst/>
          </a:prstGeom>
        </p:spPr>
      </p:pic>
      <p:sp>
        <p:nvSpPr>
          <p:cNvPr id="9" name="Ellipszis 8">
            <a:extLst>
              <a:ext uri="{FF2B5EF4-FFF2-40B4-BE49-F238E27FC236}">
                <a16:creationId xmlns:a16="http://schemas.microsoft.com/office/drawing/2014/main" id="{01F222B2-25FD-41C8-9A5E-0E28003901C9}"/>
              </a:ext>
            </a:extLst>
          </p:cNvPr>
          <p:cNvSpPr/>
          <p:nvPr/>
        </p:nvSpPr>
        <p:spPr>
          <a:xfrm>
            <a:off x="7021612" y="1906652"/>
            <a:ext cx="2340000" cy="2340000"/>
          </a:xfrm>
          <a:prstGeom prst="ellipse">
            <a:avLst/>
          </a:prstGeom>
          <a:blipFill>
            <a:blip r:embed="rId15"/>
            <a:stretch>
              <a:fillRect/>
            </a:stretch>
          </a:blipFill>
          <a:ln w="76200">
            <a:solidFill>
              <a:srgbClr val="71A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429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data:image/png;base64,iVBORw0KGgoAAAANSUhEUgAAArsAAAMRCAIAAABj8enpAAAAAXNSR0IArs4c6QAAAARnQU1BAACxjwv8YQUAAAAJcEhZcwAADsMAAA7DAcdvqGQAAP+lSURBVHhe7L0HmCVHee9dqcM5Z/LmHLSrXeW0SkhCAQmQQCIqgAEHwPZ1vPDd52Iu+F49vo7YJBtfIwPGgMkiSEigCAoor8IqrLRJm2d3cjhzQndX+P5v9+woICyEV9KZ2fptb0+d7urq6q7ufv+VuXOOeTwej8fj8fyniMm/Ho/H4/F4PL8crxg8Ho/H4/G8OF4xeDwej8fjeXG8YvB4PB6Px/PieMXg8Xg8Ho/nxfGKwePxeDwez4vje1d6PDMBy+hF5o4WhpdaCMZZypxlXLJM4rfFdsEcx3aCM5svmsEbrem4fAEqdyA/IfN1CO+WSQSOY7GYwlcelDNOiczZcCr7wSkKBcWpPB7PzMArBo9nJmDxD1YeggAvNEy7gHHnqTWWCWUTmG7FVMM6LYIsVwnDrrFnqG//+Gjv8FB/dXy0WW9k2pGxpwOlEULwKAorYTi7rX1upW12Z9uSWfPnBx0dChKEC8eUMdATXHJtDVdS4by5QMgDKZTHpMDwusHjmRl4xeDxzAicdcxazkxuoGHRpeXckAHX0lpnJ5TYm9ae6Nv7+GDvnoH+MZOZ3KznXgRJDPyZXFiTITTHsFnC/lthLLdWOtbDghWds9csWXrE4mVzg5JyLsYiJXkQJA1yrYBvypRoyMPwmsHjmRF4xeDxzAgcTL+xjEMnYA1zLSEbLNfa9Ebuib07H9yx+cmBfRMBz5TkUmprjWFKKpFrBRwjjINcgCzAOomc41TTYZmFB61TSAAphLI8ICFi2qRc1NZ+9MpVx85dtCisVBgPqBoEB1FU8m/K5JeFUwWJby/l8cwEvGLweGYCjhSD5QYGX2HVFFxzPmTTB7ZuvGHPtsGJ8SxSWgnk/pUTEAdKM6MUvEE4QBMIzh30Bhl4xjnPAgOHQ0DWBbD41sEDRIOFFyGpBMHp2FqpTXtqjl2w9LQjjj6+Z76EYrA2QmD4qtCHJf+4UAWJVwwez0zAKwaPZyZgmDVaB5ALqdGh2lwd2bB35227N/WaRuBCiIJUMk2Gm0tLdRbKUqkE9EWgYOidxT8qmHAmN+7aZQrSI5cXUCGCUbMI6IFMMCxQE5AGglSKLnMpkzRy/IyeBeeceNrCto7Y2RiqA+EZQy0ZJI72isHjmQl4xeDxzAQ0c5ljTa3rgt36+KP37tra36hNtEdpKeyc0HjJIQVg6Y1w0A34aTkLmJCGQUDAtAtnJUx7Xg1hHNVEMGsll/Sbc8MFlAMc+GAc+GRwoDVCdlIpKWRH0gxTe+4Rx2HpsTzkPLCMxIizHKLE4/FMf7xi8HhmAqm1WohRZq954O77dmwdC4SNQluKRyYmZnNFGoGqCpiWLs2lQybx6juXGZeknVEcMW6zJJAqb9XgpFBZmnEhmplhUVhnNnPWBCpmLNZWUHcIyAeqbtCcJdYYzkOhy5nrathTF69822mvbWMssi6ArEDk8tYNHo9nuuMVg8czEzDWDWfJNx+6547Bnf2RYEHMLS/XWbuWe7rT0LhSxiLjpKV6B8uppKFTBEfOXrS03D0nihd198wqlUtKhdStkqfWVRsNLEPNxq6xkT22uW94cH99fFymmdChESHkCZSDZZmQJgqb1vS3Zx1GdFXT+Q23ptR15gknHbNwccQYzhgILxk8npmAVwwez3Sin7FZMMNNvLvWhGaCyzivXHi0Nv75x+7aOTygSzJllmocrCulLrZ8QgWZsAnXIXezND++PHtNz7xT5y5dNHs2DdX0YuATYYyRUjYajfv69t4+uvvpfb1Va7IgyPLhHgSTUCdGJhHEiGP1kGUhU43mO1af8K7lx7VprZTimvpqZpKaQWjGyowp/MGhHo9n+uAVg8cznbB5GX8+3IG12mZKjAqxc6Dv3+++ba+wUsmGTkQYZE7n4zlSe8bOTMaWzY3Kpy1bfephh/eoMMxHdcT6V2lfgE8E59xaS98KITLO+yEddj99+5YnhrLmaCRqsWpwV7IuNDwwVA0hOZOZ7tLm2LmLLj3t7B4mS44L66hUQoqMuYgxYeDPKwaPZzrhFYPHM61oMhaxBo3hyGRqR032oz3bbn38wdE4zLQLGJcw8IpPZE1ZDpuK1V12TDM4b/Vxr1t++DwclDkW8swZ7Aq4iH+FJgbGwLZTQ0chBEsdy+jcWcAGnX56oP/mnRsfGdo7LqwOQ8uFtKKc8VJdB1AGuunKcm13z++cdN58FVdobChojmKY6nyMSt+HwuOZVnjF4PFMK5KMKaGlzBgbajS/e/89t/Rttx0VCIkSV9Yah2w8c4ry8w5G++SjT3jHyiPnyKAzsYIGiNYskla5VFHPx+hXKGWwNAjDZEmDYbTmmrpRwPZjR12wx3p33/zAXU/wbLgkxiIZGDEnUTZJZCQHebPLuZM75r379PPnWtFO7SrzQGlgCLi8YvB4phNeMXg80wlrm9Q/gQcD3H55w3237triOtuzTIdcOoOMPk9ZVuGiYyI9fPaCi1cde9SceW1Frh4v+uS7Tgogr9ug//mWX5U6swlzJeoHQX0uKUDBoFDGs+b1Dz9y3a4n9s5vG2Ou3GQlJlWqeQzpUO8x7MQFK99xwmmLRFjCITTMFLPcCuF7XXo80wmv8T2e6QTy9JkUaSDu6d19256tEz1lg/y+dayZCsWdTmNjw2rtzOWrfvs1F5w2Z1571fGMRAJkBo6lw4UwNNwCGe3JQH9lSox3MR5T10p8PAwTOpMm4Y6FweUnnfL6xatmD010GWelzbAwG6Q2lvG44Pfs2vLo0P4qZzV8cvKuE853oPB4phteMXg80wllRcL5rkbtZ48/7KJQGJfV6grbI6V1Wma8PTFnrFh70bGndDOWJRkL8rc8t85krIvChTyoXwfLaDCHXGpANsDq5yUXVlFppXn9utNOXbiis5qWDQ8dVwHVkmitRRSaKLjpwXuGs2ZK/l0eg18/Fh6P51XB10p4PNMJo80+Zj7/4G0PDfcnQsFUR1wwZ+tUdsBnNd3rVhzxprXHdXARUc8GlxktVETNDSeneihy+LD3tH7J+XwoBoRDo0Q7LDgaYRoDEcGt1BATDR788ImHb9izeUQnJg6VcdZYF4daN2c5ua5j7iXrzjw8KgtjDXOB9LUSHs90wisGj6f1oGw45eSxpjaCMMmFbecuNfwr2x+5+unHYHAjrTLhkMGnwZ1FFjcab11x3NuPPK1iHc0GhaOpbYPlNGQCnBQsLQiJ5qWk9UsuY8ThWOURczSYNE1PVcyMnQgdUE0Dr0l2596dNz5y3w6eVcMAlyGNE1IInXVos6ij+/fPesMiJ2IjRCgRVN6qIo9eDv0tGl54PJ4W4yV/MTwezysAGeJ8oVy8ZU5bp7V29qmx4Z9ufbwheZSxULsmd4miGSujRvK6w9e++eiTOjOjLM1VbSTMrgidCmCPEQ79yl15zQRs+6/z8udqYzIkUjH4l881pUTEQiEUl6zC7Mnz5n7wnNfP1dSdMm/fKGXeWnNY8l1Cf+PBn2dKiQNiAatJtYA/B3SDx+NpQbxi8HhakSn7TpNACuqXYANVZ+yHGx8YT5LIcCFlXVkTODdR7zRs3fzlrz/85IoRUBdOCQvF8IrbX2gAgFWnKs+P2t72mnPnpSJItKF+FTSRlZBhtVp/as+ux/r2VRXFjlM5yDMFDHSwx+NpVbxi8Hhaj3y0AkELjX+A/0bJBhcP7d5+/1ivaqvEVhhuGwENijRfhYtl9I5jzljMSwGstpLGwkgXGfhXDsiFvIyA2jjYRrNdhid2L3jD6qM7M5IDUDCWiVTbMK6kKrxmw/37lXT4/OAaLV3sVAjQDMVPj8fTanjF4PG0KGR788aKMLd1zgeYufGxh8cqYT1JheUpTHDAS6kuDVffsu60pVGpbHnAFZlcRfn3yez6K5Zrn1IMTERhKTCsU8jzDjvi6DnzQ2MU59bZMIpTbXSgdjYnfrpna8NpKpYwlkZooGMnRYPH42lNvGLweFob5M45yxi7+4lH+uq1VHKpAo58uKRGAmGmLzj51JWz54SMi9xiU8MC+nfg3X6lFENxnlwxkNnnjgWOdUh50pojYucQY8essVYGQWZdw7kN+7bT/JfQPfko1HRQIReKq/B4PK2HVwweT+vxjJl3sKhN7vYm9Rseun+4EgonsBhoCMlKxp1Qnn3h6mNmG5G3Cshf6LxJY5AvCAY+XyEsnY5aa+aSBYt0rOzYibPnr610qXpdCZa5TDuTGc2jYMdA3+6J0YajubIAVEOxeMXg8bQsXjF4PC0HjKgVVCeBrDrchvE7N2+wXe3DAa+kQlmeSiyunJjLjjqlx4oQ2XRk1yWjlgFQDI5J/MpNuJ4M8uUnL16Ayacz0uSViL1hLuti7M3HnFCmfh4pV0zbVCkJnSCFuHPLBk1XQ3Eu5IKXCh5PK+MVg8fTcjyTzSZrysd0Y9OuHTVm0yiIMy4tz/LeE4cvXHJEzzyWOGaprUOWV17kHTKLzD4FQLn2V4ZcMeDMOGPqjIUzFz2xc2t65q1dulRgD7eZySAnnM6EdY/v2jLhUhkoY3QRX7rqZy7e4/G0Fl4xeDwth6DxGR1y6MzwxIh7hvduVM2BNjV3jIZYHFapNc3Dh/UVC48UMNPKSBo90QWMhXmHTMusZjoxCV7v2FoEZfM1mDzBy4GiVSlfQi5pcCcuFQ+FcyWTnrXiiO6GLCdBiZU1D1wQGu7u7yk/9PQupjkPcLCNrIm1McLqySoWj8fTWnjF4PG0INQKMB+FWVguNm7drKRixgpJrRvx0rYF0az2juUL5jNrmZI0BsPkgQQZa861hvk1SZJkWYafL7ti+GU4B/2wdPa8RbPmSOeEoxEiLcfCuWVb+/ZC42hLVRN5m02a44rcHo+n9fCKweNpPabGZBSs5rLewSHJpXQMhpYJEXHJa82Tlh9OHgoDS1LgGTsLs/vggw+eccYZV1999R/8wR8IgXw+jeswufsVhgtpXIWJoxcujayTzlphjaAmmVA62/t6x5wVSkpcGC4h1wx5y0mPx9NyeMXg8bQcNE8DNXnkKeM7xocTzmxmAscNg7nNDXBmVs2eE0Ao5CM10zjNz7Ky99133xe/+MUHHnjg0ksv/a3f+q2bbrqpUAyvThkDYuZchYujFi2JsiywBtcGuYAIBU6Oumzn+IjN6zRyxUC6wX+VPJ7WxL+bHk/LAcOeF96zzNrekWHtaKxomVdTaGMCLnpKbfM7eyR5pPaN4rkvstYackEpZYy5++67b7311imtYHPwM8uy4ic84yeAu/CDo4otU46CwgMOLCo7ms1m4fmHP/whTrFt27bCWx7GsyjKP5ybXWprC6NAcEuiAXBhXMrZ7pFBnIYupbjw4o/H42k9vGLweFoOw2DUYc+d5mJ7dbQpuOJKOW6Eo5kojVszb2EXlwFMq8i7KDy3FF+IvN1hXqggpezu7ob7Rz/60U033fTwww/DtF9//fX79++HVrjtttugLR588EH4fOyxx9avX1+v1+Hz2muvbTQad9111ze/+c2rr74ajmq1CnEAECA8X3zxxbt27YKGePLJJ7HrjjvuwFmmNMdzyCMTWNfJxWHz5wc0NTb1o+SWBZY3Qr55bMDgAvK2GJBEdOFeMXg8LYlXDB5Py0FZdU5jPSIXv3NkSFNLBKr1p3YMkmolVnfOjaym4Z2gCsjC0tANkwfnJQdtbW2w7jDVe/bsUUr9+7//+2c/+9mNGze+5S1v2bBhwyOPPPKVr3wF+uCv//qvJyYmPv7xj4+Ojv7O7/xOrVb7+7//+xtvvPHnP//5pz71qb6+Phzyp3/6p5/85CehJODhkksu+cQnPgE9sWXLlr/8y7/EKa677rovfvGL9913X39/P6L5i6LBQiBwqziPnFs5Zx5PmoGg4SmFdsqKJBA7x4eoC2iuGPyQDB5PK+MVg8fTcsDS570heYPZgVrVcMEdpx4RyIIzLqxbMnduCANL5hn/KXM+eWROXhZAcgEmfGRkpFKp3H///e9617v+5E/+ZPHixRAQF1xwwZ133vnDH/7wzW9+8znnnLNv376vfvWrxxxzzGtf+9obbrihWq1CKzz++OMXXnghlMH73//+b33rWzfffDO2I4Svf/3r8Inw/+Ef/uGb3/zmt7/97e9///vnnXfe5z73OWykWJOGeQZSA1KRorFu6bx5Qf7RUYwrS+UjCWcDjQltqCcpIPVD/8nt8XhaDa8YPJ6WQ9Bwj04LN2oaNWbwCzl1nb+skrnQuHkdXdTPMm8/SM0FaQ7L/Mick046CbLg+OOPv/jiizdu3PiGN7wB7h//+MfXXHPN/v37ISDgoV6v33jjjZAR8H/55Zd//vOf/+3f/m24ly9fDs+QFG9605v+9//+35s2bVq1ahUOHB4ebjQa/f39l1xyCULIsqy7u3toaGju3LmdnZ1z5syBh0KjPE8xCOo0SXNwh0wsijp7rHLaaCm4VIg29MSE1UPNOvmjCyffz6tk8Xg8LYJXDB5PyyHzYgYj3HBjIpM0VoERTGMr49Kanrb2EvZjM6eOBbDHz+tfEEXRrbfeiqz/pz71KThWrlx59tlnQyVMTEzAulPIxpx55pmnnHIKrL6U8p3vfOcf/MEfYAs0wSc/+cnx8fFHH330vPPOW7p0KcQE3DfffPMZZ5wBlXDTTTdBQ3R0dCxYsOAjH/nIBz7wgba2Nhz+xS9+8cMf/jBC/sVaCUmXwp0QirF2x5e390guUu6KtgvYCSU0XJ+YVBa0wSsGj6dFedU6XHk8nl+KM6m1zqob+rZ9/rG7qB8iXtW8mEFYfkqp53++9vUdmWY0IhKsq6K6Chx1wNDmNQOw0UJrDWsNx7e+9S2ohyOPPHLfvn3XX3/93/7t31599dVf+MIXjjvuOKVosMbC0kMTxHEMNw6BG+tCBIRhiKCazebOnTvXrl0Ld9EQcu7cuTjqySefhKOnp2fqYwIVUjgKqGIib4dR5eyGDfd/te+p0SBor0NDiNGSriTN/+/Is85ftgq+8oGc8nyMFw0eT+vhyxg8nhaFMw4jDZs9+TsHP6IoIvP+y6V+cQgsOtQArHiapldcccU3vvGNyy677IYbboAUeNvb3vbjH//4lFNOgRTI1QV1qYD/crkMNQDgZ2JiIggCuAtJUYgAaA5ECRtnz55ddMHAsatXr8ZPuAs/z5MLzwZR7uzqggTBUZAj2ECiRIgk76jp8XhaHK8YPJ7Wg5oykiLINGX0i20FMLaw67/UJufA9mONA5MkwRomH1tWrlx5wQUXwFTj59q1axcsWAAlAeMNA4+NsPcQIoUhh1DAxp6eHigDuLER3qAhSqUS3HFOsQuqYkqdYI2NOByeKRIvBLx2dnQUkqI4EGuRD2id7/d4PC2NVwweT+sBY1oMmvwLLQOwRYkghYl9btnDs4HZhgmHdYdtvuqqqz72sY8hEGwsxAHWhbWGdJgy21OyAAfCJ8BP+CzOjp/wgL34CQ9T/tva2mDsiwBBESA8UyReCIggqA2EUwSI69OGxo+K4njSh8fjaWG8YvB4WpPClhfu52CYoXkYfjmwwUEQwCrDNq9Zs+bcc8+F+5prrrnlllseeeSRbdu2wa7D0mMNn0XFB8w/1mEYwvwXBQYFcAPsxa4NGzbcc8898IZg//zP//w73/lOvV6Hf/xEOJMH/KfganAIpIt1DoFObvV4PNMErxg8nlbkgFSAgX6+amg2GgIbX1BNHKCQAsjQ33333Q8//PCXvvSlq6666vHHH7/00kvXr1+/cePGiy666Pzzz//sZz/75S9/+Ywzzli3bt2f/dmfNRqNj370oxdccMHv/d7vwf+DDz74tre9DT/f8573PPXUU3/1V3/1/e9/H4HDjfBPOOGEKIoK5VGc9FdheGRESoH4vYRjPB5Pa+AVg8fTquS1Es+3x841inaCL5atR+4fdr0IYcOGDdAKH/7wh3t6etra2trb2z/4wQ+eeeaZ99577/vf//5PfOIT0BZvectbvvrVr956663XXXcdfo6Ojs6fPx/eXve61912221QCf059913H/TEypUr3/ve937ta1/DiYoqhuKkL0p1fByXBcd/Unnh8XhaE//SejwtBw21YAxezoqMeGoa1H2SKcMCw0xgRyZGNRloyayER8cs4zRcdHFsgc0bLmitkyQxxhxxxBG33HLLt7/97aGhIaiBf/mXf7njjjugG7Br9+7dH/3oR//6r//6tNNOS9MUeiKKIqyhM6666qobb7yxUqmEYThv3jwICGiFO++88/Wvf/1v//Zvw/9f/MVfFIYf6qQ47wtgaTBrS4NQkazo7etNFc1dGRmRCq2cK2nbGYbkkWO7hd+8wYPH42k5vGLweFqRIiMeKElDIhSbAGdGm1qzkWHT5FQSL1AlUMiFokXCjh07YO//+I//eNOmTV/72tdg+OGh0Wgg1KeeempiYgJWHzLiU5/6FBzvec97+vr6PvzhD3/3u9+F2ti5c+fs2bM3bty4Z88eKI9yuYz1woULe3t7cfj4+PiaNWuKRgzPjuMvku/jTPCG0ONJA7pE0vASdBSOlUJEASmGgv8sII/H86riFYPH03JQFptKD5yCXsCPA1nu4m8zy2pJYmnsJppnIuc5JQyQCxANMPnQCl/4whf+6I/+6Mtf/vIVV1xx5ZVXwsyvXbv2fe97H6z1aaeddsYZZ7zhDW/4wAc+sHz58u7u7pGRkQ996EMrVqy44IIL2tvb/+zP/mx0dPTkk0/GRvxUSn3iE5849dRTn3zyybe+9a2QEZ/85CexMQgCKInJc/8ieTSBZWy8WW9YA4GBGBpLJSmM5tS2URTlXj0eT0tDGn/S6fF4WgPDjDNOOPnTfU9/dv1tjUopMFw5hrx5xs2cmv79k887ffHSGO8u3l9RyIZnsvnFS401Gea8t+T27du/+tWvDg4OnnfeeW984xsLC41d0A1FhQL8wOpv2rQJ6uHoo4+G4zOf+Qy0QpqmEARUKiBlo9EYGBhYunRplmW7du2CY6o7JdaAzv2L5CNLQB1AU9y1d/v37r19W7uwKi7XqRqiGZnS0OinL3z36kqX487kM2pIkku/JDSPx/Pq4RWDx9NyZExDM0infrZ32yd+fgOb00NzQzORCKe5m6X5+YsPu/S4U7tg6ZFzz+dnwHqqwBAvNex38WrDYfN+jFjD6hfrYhfchZkv/MPww12tVvft2zdnzpzu7m6dD/iIvUUIhWd4g2KAjCjWRSDwUxz+i9CMm5ZmkRgV7rtPPHTb5seGygEXQaipwWRdpaK371/e8YFV5U6acEtQqwxSDFSC4vF4WgtfK+HxtBx5IwbYT2a1ro9PyAMZbmTXpVQNZzb272lQUQRtKkoYnk1h2rEuHLDloCgPKEoUil1wF7sKBx3JWHt7++GHHw65ADcOwbrwOeUZWyAUptbYAg/F9hfEkN4g0ZBY/kT/3nocMC4hdLTIJ5FwrNlsZkkKB11zvng8ntbEKwaPp0WhlgzaNmt1blxR7k/m1Dgj+f7aeG9tdEoxuGJM6ZbEcWY4s44NZLVd46O1AJKFy7z3BLbiuibGq81GfdK3x+NpYbxi8HhaEctoWkpnbKNWz9LUIZuOrVwgv24Et6F6ZNsmqipoeSBzLGLP+JNbt+kwaEoqRyC1kBcmpEnaaDTMs0aZ9Hg8LYtXDB5Py8EdF0ykVC/BeL2RjFdheFNnFBcVxxJnRiL+4L4dTRjiDF5cplNY5aK84TnLK0hKKif/TxFxBrFiTuOHgWSQw8LdvWMzrqKUsYimnaJGjlg1q+Miy0KpcM04BHte2Vh7PJ6XgFcMHk/LIalhgNSKV8rlilD1kVEmeErtGlhJGx7I8ZD36XR3fz8V+nOnFTLpec3EKy4UpoBioDMfiABkg84Xbpjh4tGR3n2sya2rZC42DnF23Elua6OjoWXtbRV8iixnUAyWql7y8gePx9NieMXg8bQisJl4OdsqZSXERLXqjIHDaZ1KJh0LYYoZv2fHliSmRgyhlSGOKEzts63tK6geguLMiDR9VLhgPGAcsVKSa+Ee2b4VAsgIhqWoj+B5U8faxITgLFD5qJYej6e18YrB42k5qNUCjbPAyqWSTlObpvVqNRRUdt9Q1GywknHL+X19OzY1a1VrYHPFL2sJ8EpZ4ij/mjg+KQiE48pyYUSD8+1p7fHenTVrjBRaQECQN2ndxOg405AQPK03cAiOyw/1eDwtilcMHk/LQb0iYDytayuVpXMB58N9fVxr5OMTBVvL44wbLvpC971NDyZBkBal/Jws8atmePM2CFhBulAUoFSoiQUbZ+zaJ+4fV0xLmXEGxUAagbnAssH9fdxY5fjs7h5SNnmpg8fjaVm8YvB4Wg8yn84aXRYqlgqKoT42PjowIDS1V4DB5YbGRKqFan3vjpuffHQChldy7DI4qBie6ZWnGBUqj7vNHKKijU0E2zCy9/GB3iwIEDEhZJLlbTWN1dVafawaClydiMOwkAuvltrxeDy/Cl4xeDwtCFnfQErJ+dzZs6joXpvB3v1praYMfhkjJTUSdMwG4bX333X7zq1V4TKoBS60fW79xCsnH/L2jPk3RQhutW2GYqdNr3no3qrDLxbx0Camo9xmtI6E6N+5WyG6xs6dNdt/hjyeaYF/VT2e1gMZbWcZp5EM5s+dy40JpUzr9cF9+yMrGBcNbpmQgRZMMzV/zg8fX7+xOowcvGVWSGlflWKGfFYsRFzhj2YulBPcXf3E/U83x6xUTLvAisBy08yUkLXR8eboeN6/0i5esJCqMIrF4/G0MF4xeDwtCY2v4BQXyILDoLpcNFTHxmsjo1wKo4TjHOohcGJEJ8PC/PShe2uNuiWjS96LMF5RqICB2lEUwgGrJ/v23btjU1aJrGWlKFaWhVy6DDKH9+/vC7hQUkrGZ8+aVUwigVX+1+PxtCheMXg8LYdlVIbAHQ+sW9DVE+RzN2QwvFxUh0aUsaG1whrLrYV6sEzJ8MnBgXsHehuQDIamp7KQGJAZMN8w3fmoSs8sMOw03xMtLxmEli+kDnJnHh4tTZoQiwsDJ0skG9DpzQ89INra0gQRcWmWpiZ1TIcBT2sTtfExIWSmeKjZ4koP1a9Q51BOOqhov+nxeFoPrxg8npYDdtMJSR0UHVu1cDEkgqSJHqmFwsTgyET/YJnxgKotaFBFrgLIi/FS/B8P33vv4J6qyaghA0SDNdRLM8/uP3uZ5Dk/flWKgwqVUGiOYgsW/DBaW85GrduUTXz57tue1rXxNItUKGkES84kk4JljXr/nt0QFtbous1i7Y5atIxqJfKJM2T+xxc1eDytiVcMHk9LkpfRw3ouXbiwPYpEZipRDDMrnRva39eoTnBrISKoLoA7SwsfV/yL9/70ttq+EVhgy4OGUxAUxrh83CQNa01r8gwTj2NFbuhfEjQsYz7iQj7oAnXnzMdWoA1xAn0jq4LfNrrrr2+4+pFG/5i0CloBAoZzbbQSIqnVenftro2OB5wLxwJjuiuVBbNmU0HIAbxa8HhaFq8YPJ6WI1cLhYPHUh1z2OGBsRANQghlrK43BvbspYIHUguTikELnkXxeFv85TtvvmP/tnHJ0kDQrFWSul2SSKCREmjYZmof8UwBwa8JCY58mZQrzGaK16W4dceTX7/3ZxM9pX6haegILgIhSb9A7KTpvt27G2NjoaAJtUIuKpYdfdiqgKpcECTpmCJwLxo8ntbEKwaPp+WYVAzIhnMnjTvx8CMi40IYXhIGLGB8YmS0b/ceaR1EAbZYo63gjSQRWoio/N377vrqY3dvjgyMcwPWOnVSM2WZonIFmOXCyNu8KcJLg8Z9sE5aairBjMWCQLSjSac2i+Rrj91z7UP3plI26s1YRdzQdVhjcDbohoHe3vroGMUBkaXAXNhIjl+9OuSQPVTDAvWBdV4Ckp/M4/G0GF4xeDwtR1Ek4KhWwsVCrF28rCcqs2ailKJ2CVYrxqrDw0O9vQFnJkmw1ei0JFU5oykvq1F0c9+O/3Pzd7+7dcOAs1YhPFj1TBoW0KyYZMgNp3Gm87O9BASnAR+gGyiOXNSMnTCuKtSmsZFPP/LTH+98shYrm9qKVmHqSkxC4+AkgWP9e/aM9Q8GpDaoIkPrTDuzuKNr9aLFIQVKWmHyHF4xeDytilcMHk9rUlQfuFDIDhmedOTREATGaCY5FurJmOmB3n1De/eVVSiNhbAQzljuMiFSpcYZr0fxT5589Kq7bllfGxhQvB4ElvxwaYWkggm8+y9ZMVCM8qmkEmeqzNWjsFfy723a8Nmf3bB9bCQtRRMQE2FIssRxa6yzLuBieN/+6sCQ1CbEdg2twoI4tMIds3xlhwqivFFnUcbgpYLH08p4xeDxtCxkQANJE1AdtWatg63NZcRkfwLYbsf69u3bv3dvpJTLUs5tJl2qmLauHLXVx5uZkE/091510/V39e5oCprxocjBU/kA9V546YqBzsqYZEzJmuR76mNf/9mNP9302EDAXWoktX0UKYNqYRl3IlBBEDQmavt27xHU7dNIIagGwlptTWr1CUcfjZgHSmLTZPgej6eFkVdeeeWk0+PxtAxk2fOCem6QV2dZKHf07dtbHzdUWZHXKzguhcyMqdcbsMGd7W1a2rFY1AMZu6A0oTuMMoJXK2qgwrfs2TXQN7iwrXNWqURNHosQfo0iBuYMNxkXmwf23/ToQ7c+8uCWdKK/rIZLweJxaAmuA1UPeRIIiAYhZW14rG/HTpZmXJtIqrztBOLNE5PNmT/3XevO6IrLbVGEmDhBNRN5PUwerZceN4/H83IDxe8LAj2e1qLIcUMwwG7Cxo6njV3DA4PV0S9+/av3iizkiqcs4oohs+4yJ61QojSrp2fxYlmKmxAYyMpTbp4z42CHswihOOlcbNzKrtlHdMxbPWfBYXPmdzvXkRczOk06JK+noPPRovErL4OQcLosoKYLTrBdSePBfXse2r1519hgoqjTpoXHvBFCTUVwCBpdyiltI8iFkdF9u/c0kjq2x5pikiin8yqVjpp917kXvv3Io2fPnl2pVPLL9Xg8rY5XDB5PywHFgNeysMTGmrpOBibGhifGH974+Gfv/hkTinEJE66kdDbjTsPaZ4KHnd3zliyK2tsyaABqcghlIRGQoB6YVGJBfRa06ZJhVmt0BdHahYuWdPQsmDVndnd3WcYqVw+5RrGKCZ3PDlHXemCiOjw2OjA+um3Prt7x0XogISDqwiYSeoJEBgkFqIG8CCFvUSFtvTk+PDzYu8+mGc8lQmDpQ5MJZ7iLnVgqyn/2m7+/Mgx6enriOC6u2uPxtDheMXg8LcezFQON3chZ/+hQavTg2OjfXPe9zbt3u7ZyUwouhTAmNJpK+4VowoLH0eyFCzpmz+YKtttZ64QQJSMRQiadJtvOJPWx5ExrHEtdL6yVTJSCsBSGcRhFksZHMMJUJyYaadpIMxwL9cBpCgga8ylLtQkEi4OMRpSclAsS8aTaBi6tG9y3f3xwMG00eaZDKW3eRoFaYJA/nqVppxF/dNGlpy07fFY57O7uplYZOcW1ezyelsUrBo+n5XiOYsjf0LHx0STLqrXavX27v/yDq0ciOSKdUTK0rqxtrg6cUypzzghe7uqcu2hRW0d7qrXjsPOKrL6kYR81CRBqgRhKeLbUwRIW3dKUV5Ad+BwUVSGJSKRSxtBMETTbAyKT94BkpBaUYUzT2FBUbyEto+EZHAu0TpvN/Xt7a6OjKv+yFANM4UpwuMnHmoR8EFq/ZvmaD5x/8WLVVuoqdXR0QFJA1njF4PG0PnnNpcfjaTHIfuJ/YUY5r8TlgImSCo6et+j0tUeFSRaRJSeKua1hcmH7VV7+3xwZ27Vp865NW5pjVYiJurKJconTsN3S8UgEIWX2mTSSWylYIHnIoBlYwHnIRchEyFVIpRYiEFxJJ6WVXHNpuJSBoY6TTnIhDZM0hzULHWdJNryn9+knnmyMjpIsyJeifyiVZxj44JARpcyumbPw4lPP7BZBJZJhGPrSBY9nGuEVg8fTchRSgQwp/heNC5DHp8mhZbvjbzztNZ1WtGUuzpzKe1sazjU1QqRCCRj0ANY+1aP7+3ds2jza189cJrlRzoosU5mOLIscV9Q+0UTGRdqFhhZIjaklMizMFzjgPzYcjgCn01ZaIzUCsSXrKo6VjE1GRvdu3dq3ew/LsgDKgCQAlY3Qwp2xJopjKsZo6jk8fOuprz1q3mIoFBZJpaAiPB7PtMErBo+ndTlgeGGHpQpDFQYRREMYn3HSOjLhxtFozbkHmtqBI1NfHOBCqcpRJJzr29u788mnxvf3qSwrSxkKYY1Os9Tls2PmFSD5wmlN41DnC1WFUMkFLdQQAZ4hWSS1RpCW2jaG2JZmdWiFHTv37tjRrFalEFEIJZAfSwfmBzPHhUjSFPGJuDznlNMPX7RUV2vlcslIBgFEsYc3OsTj8bQ6vh2Dx9N65C8ldXCYsruOaasb9YYdGx9MmmOB+sK1P9ywZ0dTcT05HxRMvpOWYxGO500QuAgDS6X+mbY0KXa5q7Pc3R11tIelUuKsMSYQk3kGajBxgLxsw+TtGTin8SCcoEaNFKaCYjBZbbxaHR5Na3WdaptlkgsqBBGSakhoYAUaQmIy4ogSCziTLktPXbn6t895w1wV9wjFK0p2t7XL8tT3x9dNeDytj1cMHk/rkb+UUAyFkxQD2XSXJkljbLSR6dFGcyBJvvyjHzzWv9f2tNWyJldCwqJDGJi8yWQ+EpLmzFB7Q+oxQc0V8RMO2P8gqHR2lNsqURwB5PVp7IUDJht/8yaLnOVNJJyBKtDNZqNeq2e1mmk0dZphv8BJaDeTuexA4PAPZUFNKR2XSmYmE0pFzpmx8aMPW/2uCy5aGraVHe8pt/GSCjvbIka1El4reDzTBa8YPJ5pg9Z6IqmltUbWSGup2TUx+qUbf/TIcG/YUWlkGU3nAPtNfR4BjcFQVFWw3DD/IpoGcGR5dQMkRBA8q1WBkQIBWK2tNlmaFvNcQnZQr4lf8sXAVpwq71ABhDYmiMLM2lKjdkRP92UXXbKwrXtOuV06HocRxEoApeK1gsczrfCKweOZNlhr66aZTjR1I20m2ZjVW0cHb370wQefeNTEYQYPuUrISyRIN5D9dsxSpcELYGgCKKgMZPIFCYFnfQogJiR1eaQjEQKVbzga3gG/qFPGCxFqh1MXo0DS6FE0+IKQjC+Jot+/5K1z2rq6grjEVbko1ijFz7Ri8Hg80wSvGDyeaQDe06L0vumyrN7U9TRrZnWtx5npa048sempa++6o6p4IllCLRvIxiM3HxqmDNMKlv4FmHrz84/Ac74DnOopaDsNOQ1BAfGQfyvI5wsLBmqGCbmQUaMKFklpmlnJ8iU9c3/7TRcvCKO2MI6Y7GnvgE4Io0jlDSy8YvB4phdeMXg80wC8p4VioKqENCXR0MyaSVbLklTw1Oj7tm76zh23VrkZ5ZqV4kwbYVlsBSyzVroI5HnkmgCLlVQWgE/BM8KChnM8UJaAD0RRrpDrhfywF0JzC38ITxjT7mSQmuMXr3jn+Rd2CNlZigMu20ol6uwRBCoKhZI4mVcMHs/0wveu9HimAVP2G3l9GHgpaXCGUMlIqpjxEuPHrFr95nPPV5md3dahG81IqVIcczLhv5SivIAGcwTUXDFXB/lCNRW5NigW8vBiWQsdiKbNoBhKKqju71+7eOnbz339HBG1cxVyGYehEjT5tQpoeEn4p5YRHo9nWuHLGDye6QS9sI6ZLEuazYzWibFGa11zdsTo+zc9cf1dd1SFm7DGMBeEsTWORnJ+QX5pDQM1gKDvQtG9M19P8csOmZA6ZqIEycKCc4489qQ1Ry4td5YNj8oxh16IQvof5/0y8n4c1jp1oG+nx+OZFnjF4PFMKwyVAOC1TbO0kSRp0jBA6zTJrHNjadLfrH335hufHh2sO5tGKhX5NJcvxH/y5tPMUrkHMu0HhoWAWICSoO4SL4SytmTYEXMWvP215y0stYVSRoK3V8qZtVFcjqIojKKgGBYavnEBjvp8Fsd6PJ5pgVcMHs+0IoPRZk4ww1gjg2ZIrNaQDLyRsmaWMDeapVUl7tu++b6Nj28a7qsrHpsXLhcoBMELUpRKPCMXDogGKIlCTPwiK1Xb+ae+5sSlK3ucLCsarZrHKpW2vdwe8zCAYghDkXfKwDlpsgmPxzPd8IrB45muWGubzWaapnDYTJs001mmtU6MTrhNrdnR33v3+gduGe1nSqbMGVhrLrmh5ktyUizQ68+LsZjIkUOapPhbLE4qZR3NEGGFZFKlOuXcCqvjQLFGc1a5fOqJJ162+OggCGQ+tAON3CAEJALcgAoYIBd8iYLHM83xisHjma5AJ+D9hUTIIBTSjJozwAHN4GwD8sGYTPLE6qdrtTvuuXvjzqezQKac0XSVMPjWaUYjKEzx7A/BM7Yd6kFwSAWciNQAlzbJIqWE0ZExhy1ZeuzylccftrokZKcRhVbAGj4LByh0A35ONd70eDzTFK8YPJ7pCl5eakWI3L8xzYQaQkIuGKyN0VATzGXOpjqTCdu6d9f6TU+UF8zdNTq4pXf3WHWChSphTkshlXKcQWQYfAoO1D6QYshLGni+DlUALWK0abOiWwRLFyxc1N1jRsZPPOroNfMWdLAg0KZapq4QzytjUEphjY1FhD0ez7TGKwaPZ9qDtzjJ0hRGPaNihqLsAeskSdI0bTd88/btT+/bfcS6ExuC1Z3Zuv3pex9cP9yoaylxoIE6UNJJAelASy4UeN5jgkaNNJZpEwZhOYp7gui9b3nbrI7O3Vu37dj45KknrVsya46ZqM/u7BqMJksXCsUARyEX4PalCx7PzMArBo9n2kP6wLlcLaRUK0HzQVApg9EGwkFqvXP3rocfe+y0154lyyWrxPoHHxocHT3u5JP7Roaf3rkDy+x5c8frNUiHWr2WZFlXRyeMPzM2aTSPPHxNT0dnd1f3wP6+xvDwBa85g1kz0j+46YnHTzlp3YI5cxSEBee6XIZKKIBWwLoQEEUpCCLpdYPHM92RV1555aTT4/FMT2CMYY2p7YCgXgiw34LTrBCKFq5DXq3XBgcHVy1b3q6iyLBa/zCvJcetXL2g0t4tAjc68YbTzzz9yGPWHbamm6v5UeWy173h5MPWLi51BOP1845ft6pnLjYmfYNhM12zbFlZqrReHxoaXrJsSdzZnoXSVsJQBBAKUAlT6ym5QNHzcsHjmf741ssez0wgb3BARjsKoyAIg5AWIghdHPA4lGGoiq2KligIy0HYJlUbF10q6BaqR6hZIuh2opuJTsPgwJYuITuEaBOyWKJAIux8rGc6CQJEsDyKeBTnm+icRc8IKIZCLkzGz+PxTH+8YvB4ZgQwzRa6gSNrH0Thsxf8J/MeRLDuLIKAiEwpzMqhKQesrFhJulAIqIpAOOFkIJUUcSkKIiVDqUoQBIrHkryVpI0DUwoYhAOUgYpiGVVE3MajdqiGnCmtQDHycsHjmVl4xeDxzAhgpGkSCSxcCUnZf5IKYRBHMQ9g2qEkyJyHgcA/7IlDFSgZBIpMf16lABFQLgVRhENEEEhsDAMnBX6qUizCkEN3xDEOILVASxiVYiiRMv6SMHlGKwAvFzyemYdXDB7PjACvssybMEA54Bfn1KxBwuCrOKCKinK5TEIhDCpRVA5UmYuKCkskB8j4x6QUqM6BKjVyTQC/EQRCGENWlMK4HJWwRFxVFE1WTc0UQgQdCXiH+Aip1cKzu0XAMUWxxePxTHe8YvB4Ziy5ZqA+CzDbxhg4ii1TwPDnzQ+Iwo31syl2FUdhDYqyBPzUWiNYuLHRywKP51DAKwaPZ6bxizUCkAujo6Mw81EUwcDDAcMPKQDHL6OQBYUDggAOKnk4cDi2VKtVBFtoBV8H4fEcCnjF4PHMNJ6X48dPmPbCqMPYl0qlNE0nJiagAJ4HNMSk64CbShiCIM5BILVardgO3aC1Rpi+gMHjOXTwisHjmeHAokMowLrDUQA3zD82RlEEwz84OAg3NEFbW1uWZY1GA9vxE8cODQ0ppfATQgE6I0mSQiLgqCmt4AsYPJ5DBK8YPB4PtXiA+bfWQhZAMUBAYAt+QhlM+vB4PIc8XjF4PJ7JcgKIBggFgJ/FFrjz/R6Px+MVg8fjOdAZEg4IBWttsREUusHj8XiAVwyeQxfLhi0btaxhGU31TKMfHVg0a+RLU7NEs1SzLF+0YWROsRgGPyxjNmM6YxkWbMl3wUPmaKF/k8s0odANzy5XKGRECzF5SyfvKf4UaWEc3XdXpA2WYke+WJs5p13ua9Kv0/lGmrOzWBCezReEQ8uBMLDkp8l9PPPb4zlE8YrBc+giXI9wXcKVhJO5YbSMp4zXGK8qW8qXWNlI2VDZIF+UdFawJhbJmoolAcsCZgPmsMj8dRIM9jbgNJoSTRSdL7A+noPEpM1GcuGuGs4ywTLJUsmbQtS5aDDRZCKhdBQZExoLJa5T3Ep2YMFP4RSCclwznmHhPBU8EbwpeUPyOgJEsAgcSy4y8jN6ueA55PGKwXNoU2QcJxfBbMhcmbnKMznSA1nVA36KP7AfATMh0xFLw8nF6dyKFUcJCo2KIRr52nOQmCrycIUJx/+8rMdZuuHFQp816DdpmcICYUh+HJRBLuAOuB3HD4XFMunIf3EgToB1SmFSQuZFCwUtVtri8bzy4N3weA5VeI2JOuVHYephGLAUGVcjbKBtkNkgsapuVdWqUSuHrRzKRK3JLA7QHKqAT1qZAmRYC4pwyNKoA0bIc5Dglm4n3VEoBkkKz5aYLTNTYjpmJso1XwARAIOvqbYoTblMhUpkULOyqnmdqVQG2JJyCIdUM4NkMyQaAjoWgWQxsxUK08KB0CAm8pG3uctn7vB4Dl28YvAcWjy3WR/VJxgrYIUMt5prLbBkRuiEDWJpsP4Rs7O3vunpoUe2DDy0dRDLwzvHHu9Pn55g+xM2nPCxVFQzWdeyYamhQ9Nyh9xvbtIQPjcQH8+c0PNfhVqYUEOEAy0yXV64QPULzAlnhbE8M6yu2Wjd9fbXnnxy9513b/3iz5743E0Pf+bGBz9xw/q/u/Ghf7jl0X+886nPP7T9+zsHHxzTO5psP/zTUTyxwuFJoIALzZefxdLJLE7tSAl6PIcufgJ7zyGHzidEABZGBkYBLwFLMzsuVLNhR3f2Pj0w2NeXbdvft390dJjsEzPGZpKaOlhDOVvBreBGRrIyb9bCeXMWzuuZ39nRtaTrqJBXBCszHSpkWJlSEnKBziDlqyzNt2zZcvvtt19++eVtbW248DvvvHPfvn2XXnop3Js3b8bPyy67rL29HV+DYhd+FkcVu4qjEML+/fundt1xxx0XXXTRwoULIcLobr4ibSQtq3GnGI+QZrkUgyrTyPkbN5Gp8dHaQN9g7/7Bp3ft39w3vCOzNSZNEo06a6VSlH4QFRyygjRH4MoiKzOjSlFbT8fi+T0rli9Yu2LR2lDFQTpHKplLP6Q6p9TjOCThPOCUsh7PIYpXDJ5DC8gFpVRR0jChMxFoxtP91a2bd9y3dc/63v7NPIA4YBM2g8FnNKgRMrWOCyo1wMtikQ2FicIOJmG+RN7eUXDYFykahy1asOTwZUccveyENjUnZJ3clRULcaJXvcPBjFEMzqWkERwTkhmrtagLluyf2PXIptu39D44Oj5I8o41HG8IpGPgtGmmrLP40CH18LVDPIvOIJw1QmmZU4a6TYTMRIFsU6K0cP7iU5ddvGrZkRHvspALriKZcsYEpCFwuCpi4vEcgvhaCc+hBQxGIRewroXrH91z9b/9+CP/fu3Hb3/s6ztHHs5KE1mU1GWDUy1DzbG6kFne0CEzNuXCKh4HtiJtSdhQyQjZT8ut4Vlim+PRjs0jP//JA1/4x+/8j6tv++zW/fdnZpz2OlOc2vNfxyEFOM2WaVkjZUNb9979tZv/8t+v+eh9277fm2ypqoF6OJZGaRbKTJSapmxYDye9R5JBCRWHIU2iZW3+4Suntj21Ja3KOpSujSVxdYTt2TLy8NW3/+X/u/rDV9/+mc17fp64QUgUIRS0BXWU8XgOYfwL4JkpUPE//lF9s2WZZSmWfFyEhLE6s5mjUReYFrD8I7vq93znzr/6zNf/9Ed3fa63+kAS7HHRuAszzUwKI89CJiLLA0Pt7WlxInBcZjD+RjFb4bbidMkkkbBt0laYLsHg8GDMilEbTKRy7Km9D3ztx5/66k1/ddfT/zGYPpGyMcMSZHIP9KRA1hZ/mpM15dg+uUxeBS2HNBkW3A8aI4FqInDrmkWXiIw3G3ZsKNnys6e+9a/X/sU3f/aZLQP31oM+E1SZSIS0XBghpOCRMZFBGpk2Z2wuGgTVSejczal8yGplspLWkdMRZ6EBNlHKcN50FTNsdj3We/O37/jkv/7oo4/33dRkQw3XdAjEGOpqwRpIS0RvsrkDPWMez8zHKwbPTIKMbW5lyCxP2l4Y6sRY67RrZm5ssLH5u3f/4//7wUc2DPwA1j/jBosVNoOQkC4IYFpwbIY8qaFG9DAKBvbFmNRxIxVnMjViwogaUw2m6oZXsRaqYVlV6EBQW/0AGVET1rO2/VvGb/7BvX+Dc92+4btVvduwKjXcg2zJ42XNgQ4anhdm0hqTdXfW8szq5oTbc9dTP/jc9z5288Nf6002NKOBLEwzofBfOhUI6DlrdBMWnfMJLsa5HFVcOG24tZJxyfGDOa25dVKk5AEpyKucNaAVpeOBCE3TNa3IlEvC8UY02Jdt/OqPP/EfP/3krtGHtB2iKg+WkbrAYzKZdrmq8XgOAbxi8MwQYNEdtXLnnCnuAiwiXxsbadWeMK7l8D1bv/mFa/6/x3f9hJWb1LlO2kw6QxpBcBGYzJnMKi6VE0HKyy5oY6UgUUEziHUpSsuyEco0kFZyagCJc+GMqeHNlE0krEr98VzAqD1lgwV1zSecSnnommLwtg3f+uIP/2JT3x2J6Lcq0TQQoeSuPBn1vOtevngIapXoFOeUMtQ21UbGxakYfjq54xu3/MMt67+eqP3I9FPHV6Et545JLkqpUamWQpaDoOwsV4IaLApro6S7lM0Kk25Za+fjFdXoiLNZcdYT6FjiTEIGMmBW4CjGQjwWTJaZHHcQKCy0LtYslGW+Zd8937jpyhseu2qC9yc8Ma4sqAWs5tQ7Fz6jyah7PDMarxg8M4bJLCmH+YcJcTIfz4cby2k4JSVu33DDrfd+x0R9E7rXycTA5sOeYIH1p34T1JhRiQi6oTGRdMdzQ9OWVbnMKvM6li6bs3bVomNWLTxm2fy1i2Yf1tO+MOTtgpWcCdIER0Zx3E42n0YLoGEEU9sIYkVF5E5YmWbBSDXb++3rvrB94DErEoaoIbr473XCC4EbQwlZ5N2pJoDB+u8b3/7tmz7XO/RUwodE3IzbYLcnmDCMxkggXYE7yQVH5r9eS7gNbBp0xHOOWXPK2974vve/679/5H1/+bHf+tuP//bffew3//ZP3vuxd73ld889/c3LFqyRpuySgNsQRyFFEAKVUYk0H6kTZ5aZsU4aHtfGsu33PPaT2x++ucFqQom8oafJR+gyeRw9npmP7yvhmSEY1sy1guIQCvjag9weN1kyYsYeeOIndz/6bVfak4ohHohUB1yULbUk4AJqwoRChyFrt03RVuqaM3vefH7UkgXL5s6dP6t7LhdKshB6Ih/Bh+opUtesJ9WRif6BkX27Brfv3Lu9OjFuy08wkTlO9Rc0HJBrY66dRpAUI86NKBdEtj0y8y48631HLnldwLoRu6LZPZm855D/PqhdD6ZXXwnYYSCcozuDu8nM06OPfOfnf9+fPQL9JUKWmBqseKACo6EZImFD4WwgpW7KSLUtmr32sLknrFx0fE/XolC0KVsSAg8GAqOmInmvFwhEa12WiXo9GRka2d87+NTWvod27X/cBXWHp4N6Y3BDNRgQK9KaNICSsCl30Cnzl85Zc+EJ71s160hBTSqRWiXNfJ9LzyGBvPLKKyedHs90xtEwjBxygVM3esqcJrZhZPOhPdf+8N6/e+zpn4pSM2UZE6FxQd5d0kmbKCaUKcm0rU0sOmLpGWcf+46LznjfMStfe/yK1y2cc3hneWHIOgPWrlxZupimmTCl0JRj1tGu5swuL1/Ys/boJaedcsT5J609d27XrGZN1UYy7kLBApIXTnNhtM0LFYQxyBWz5sbNj1uezpvfQQ0xNWIsNJU2kE17DgdVMQwPD+/cufPoo48OwxCmfdeuXRMTE0cddRTcQ0ND+Al3FFHR+tSu4qhiV3EUQnj2LvxcvXp1oTNILxy8CFtWp0E1kUxIVWkf3PrD797592N8VyqtgG7Ly4RwQxUPXcJDFkU2rOi5R807680nv/fC065Yt/INh897zex4Rdl2RroUcKWclE5irZyCI3erwIaxrbTL2XPbl6+Yd9SxK9etW3NGp5yXjMhqLRN4kESDBKesUVsWFpu0zUI9qJHx5o6nttzeHscLZh3BdIVqpyD+DmZyeTwtilcMnhkCcv+cZoFCto9bro2sZXLovs03XX/v/5tgjwclrZGrtCFnFaMllUY41pbOUll7T7j0zGMuufjM9x2/7Nw5HatjNotl5VDSMNCFbSIhQv/zhXK9k2fEXkX99V3EVVtQntOx7tgVFxy/6rXClUaHhrUel8G4dX3UMc+WST8Iw2kSg2zP/qcf33Z/z9xwbtsyzVIlFPZJhP5snvfzv8b0UgzG1QU3iTMjyb7r7/7GbU9+uRntMCQXOqnNieHcBAq3tBmV3ew2O/fkw89559kfPmnFu2ZV1oR2vrKdwgVUzoSUQqSUoVqLX1wAqQ/yBnUibUdJLlo255ST1lyycN68seFao1YVTlmrBQ9MGireicfL8hEZNgwf3LJzaxDMmT/vKGscYiWfNeGnxzNT8U+5Z4ZA9RE0nxBZdSeShA3e/Mi3rrnvX1M17mwpbSK/asLAcpfAwPMkVFnnrOzk84/44H+75G/PPuLyLr4ydj2xKQWGlydH6YExgdmhIZ7yhSY5ZKrJwjoLGnA43mRCw1BaQ0MDRSlvc6XZ4aoLT3r/By/+i3WrLi7rxUFzVqhL1JGfLBRPbKZlmojRcbP36pv/9cnt6yVPqXKEmm0eOCe5DqZcmHYEvC3TupZt/fKNH7tvzzdrpX2JgFAQMtHc1oXTMS+FaXeczT9+6Rt/961/fdGJf9whVwpHI2NY6j6ZPwgQCkHKgmY+rdQLLTJhARakqSH/go7F08O0OGL+2b910cc/8Ka/Xbfsiqi+JkjnxSJgbJDrcWVCl8Upj2rx+A/Xf+6ujf/O5KCk/pYez8zHKwbPDIFmhZq0ujDz6R0P33jXozey9jEWhCJbpFyP5JK5CSUmuGvO6pj9xjPe9qfv+eTZx/1Gh1gVmNmhbRMZZfSR63RG51Mc5YubWvJJKByN6JTRVMrKiNi4EIsTsXOhCIY4r0VSBKa9Kz76wlP++6Xn/N9jl703Mgvy2ZMN4ihkoJ1VsapnEwmr//imH2zr3UhDNdBoA54DQFU1G9/48WcGzfqsbVsaNg1rEzYOuVayoURmkmz5gjXvevMH3nj6e7qDNbwxC0mbqQEXjrhwLOHjNAEV9BkLExYzV3rBRbtSwqKEqVwMpgkbd8GYkcMsGlRZW8kuWNh5+vnrfve9F3+8M1jGbSZVX6iqeE541mXsvCzgtnPPTQ9/9uEnr39++ZDHM0PxisEzTclz//lQP/mieaPp6okxbtyN/XTLt2/b9CXZ1ieaLs6CwNYdr8HwTCiXuO5Vs974387+/Pmz/kfAw0AEgnMpGfKQPMzbIiouYkVvRrEUGf4Di+RBwEoBiwKmqEoCWwQtVCYtZzFZgQ+pWEmqdt5z5Lwzf+Osj3zgjf93oTouoqGf6tpIxucmmQ1ppMEnBufe+h8//9ttQxsNV84yra0TmeVNBxN2COBYk/5AShlmM+Os1iZNrRlwm76+/spd9fWCK5l0xc2lQdolwrQZ7rCm3MZWvOfsj//e6/7hqK4LO90iKDVeSlmgQjYnYN0B6yyJjoCFNAgXy3s9PjcFpxbFaW9EyY7ED2M6qlOxHsVmm7CBpI2t6hbdaztP+aM3/+XRCy7kjWWJNi4a0m40MqWw2SWz2JWb33/4qjv2fy2xRrs00xPWpk5buihqVU5jiNE1ejwzAq8YPNOUwp7LZxYeOMWtnNg58NBP773OckYjJHGduboLaZRfmbaXk/lnHfHmS8/5ze62WeLlb6tWVO3P7z7ivW/68xVzz4rc7IBKQiaw0ZqSSZdaFxneuOaWfxurbzNcSyk4C6hVANm0QwFoNFvIMuektVKz1LDhW+69evuezTIIUq1huS2vhpExqeLZgvnRa9/1+j9bs+QMkylRdFDgMMxkn/MADw75IGBYyIWzxGreW1/73157zG9F+nDTbCuFndqMc1kzzmgjLDc33fXDfcOPaDshVdmSKMw7ZFCUikfU45kheMXgmV4UbQsKCtFQLNxSF0jdZHtuWf+VRPQZaRuZloEzqlnV40qW2WjXKYsvvvjoD3SqZU6rV+ZLDtEQsHLEVr39nP85Sx3Dm6HiaRDwLIOWme9cW90Mj+jHbtvwFctHYfdwcfLQeSsdrtRS7QFnCVaCG5vsHrp/485btZyw1OtFIreuwnqSDgWsO0yPfNtr/teSjrOUnhUI5ahzDIWSh3VwNZYg0YAgIWU0dE051MvOPfp3T1h+BWvMl7pTiBpXVcTNstBREda+2x7+NyuRgiRNqcc6tXpJ81gdMqnpOQTwT7NneoGPcbE8y5kvVrK6aTyy/Z6B6g4e4XvN4rhMo0NbV6m0N2vmiBUnnn/SW4SusEyGQWRhCl42XM6kG1ZF8Nj2vOX8986uLLUJQ9ZUCBgXSB/FlQvKyZPbH9g1vJnBYpIcyhvwHwpMXqbB37jCUov8efPOh27I+LgTaWYMF4pzqbNmHIRZTZx76tuX9CxRTkgacgN/poKA6+B+ytRUgDiLMyygKozg7HVvWDLviKwhQxom0ggIGse1zZhKtvdu2Lrv8XpWT22Wz5+OhKTOoYdKUnoODbxi8Ewv8AHOv8U5NKMTjctDH+hxMzrQ3PHTB79ftbuMrGqWZZmTPIiC9tGBbPWiE99x1ge61PLAdCgXu9wYFYG83AhpJOcxb1/eduoV53xodryCZa5U4k6OOCNk4Gq2rxnu+9EdX2mwYctSA4kx2YRzhoOLpOTDitsUFphnDzz1sx2DD5twRMaOcS6Qvbcq4JFrBJec/Zunr35rwJSwHLeUYRE6H5kRwQQHu/AfAU4O9QQZJ5ThjqYj61aLLjvvD45ZcZbMYgbVx0NHjxgzsmZK/dfd/h9D1d2pTaiCJZdBeDAPiYT0HDJ4xeCZ5nCnTZPzzKn9P7rzK+NZf9QeOgEzlI/2k4ZmrPKaIy5+62t+uy1cIF1cfMEnB+t72aDRCabaz/NMylQwF7rKoo7j3nbW73eFCxqjdSXHFdPIv3IVpaLeV3/q5498P3NjjKXUkuEQADoPqsC6IGOZFdXB5qa7H72+wce0MNpopSRy70LHKpl99vHvWLfyvNBUOE+FSKgiQ6TUYaWYSQT366CaZjw+NPAGgsQf0iWZQAqKVDgxO1zylrPed9axb4/0PJaGnDkhmLauwRtjes81P/tC/8TGzNUYh4IJLI3N9TI+Zh7PK4xXDJ5pTG4rNOxxkg5/955P7Bx8QMQ8SWSWCSWp7FrqtlPXXPTO1/xhT7hKsTaDTJ9iNOME2ZdXyCpT7pT0gxHOhaZteffJ55xwRU+wWuqycnVhImdmaR6m4eDdT35va9/DGW8UlRMzH57C4FobwO4atvf2h745kmwTpVCIdg4ZkTZjVRZZaeXcM1975G/EdnYIHQhpmM8BQneVKdhzMutklQ+mYc7DJHIpguQTVNHAjURcbVwyc8868t2HzTszsO2RElmaKt5mRJuNG7sGf37XY1czXi0mG5P0pPl+s56Zg1cMnukMjYuUCZE9/Ng9W/f8TFXGkzQVvCuU7c4YhRxhx+I3nHJpW7YwZF3UGl9ZIzMrdT7L5Sv18NNADmE+ElQTdidy3etWvOmi03+/4iBi6tLETM82rpKpalPu+d4NX+sd20XdPQ8FeMMaKv3XLv35xh9s2f3zsL3RyGyzEYaiFCmlm3rZgtVvOfN3I7cwcDHUgmMhTSnJonwNxQBzbjnPIMgmwzwYcBqwK69WoMYmyrIgP13IuWSJCFkpdgsvOeN3u8pzudNKKKZLmWk3ohn3jG3eecf2/sdpoioL1VF0APZ4ZgheMXimEy6vWKamDC7v8q4ZjMio2X/7U9/nIjT4ugfIBybYG9hykM664nV/XGJzmYMFprmPp5oU5pnIIhv5ygCzKGGIIHEEF8p2Hbvs3POP/V3nYscbnCfcVgKonGg8jbb/9MFvJm6MGmdYTZNeOSpwwEJRx1XPJEyAC0pZtr3/np+t/54J6poEhAkiZmjG63hR+4rfOP/9XeGi0EXQFi6E9Q3ykRRoZql8AS9jOubPCT0q+Rmlo2IiZzJIlagzXPimU98uGyG1dKRhPVJmwxTxjtNbH/xO3fTjGTWZ5K4YP9TjmQl4xeCZTsBqTiqG3IpyKwy39z5121i83ep2ZyPjEiGbzGiels845s1zKmslb6ehmQQ++VxxpVggc5MzGeLLzwHLFjJeclxwSdEIWfnUVRctnHuiVJAGA8I6k5a11aJ9ZPvQfTtHHk9Nxm1GffuodeABpUOXPXPgrA1rI9M7n/yOK9VTlzlbUjRnZDXJEtcsXXLWe7rYksiVOaRiyCxNLUEpN7Xk5hx/i7G3DiIIUBZy4dmnI8WgnChR8wbEavXsE49eemYkK4keU3yMm4jx9tTp3rEndo9tzFhK82w6P6ulZ+aAt8DjmUZQbm/yA55/zjPd3PDkwxr5PrIqeQU3rVSkyscffRL0wZSxbR2yHKXUyWvOcTRukwupit4iX20cT3W6eduTUnFL5Sk0YxbpjRmJNcYxbZq7du+atP6UWlzRtE58zqwlC3sOY6xE2ydvwateWVNEsljxQHUcv+Y1ztBs6M/ebqzZ/PRTSDh6TknveTwzBK8YPNOJoix6MkMpmJN6orl/tLYvNTUnsnxwZSuclKaycvGx7WoedX7Lv+QtghDIpUIfhEEQwLFm/gUdfLGyiPYQ9jDXmVmF3Ovj2+/XbFyzlGoknmNxZtYLi9sRuk3b76exsZnIpwq1ZHHTrCTK69a8kdmF1swmnxK3SPNikMdXj8mpzpjO44Nnbe7iead3l5aUKO0UoyaZFlfBpdj89Aarao5hS36kxzMj8IrBM60our2RWaGHV/PxRzbfKeM0n45BO05TVAsbSN3+2uPfrHgXp3b4LQRUAtacw7BYuMtsydnHvC10oU6HjU0Z70yN1DybsL0bdz/gXMqFzPvpwe7k1TB02TMHzWBfxx7Z8lMrUuqSQNdJ1xiwuDtacNzKs11WPtCisZm3ImwFEEPEJJ8RI+MRW3DeSW9hDYidwFFjSepPaZiupn07+zZkrp7POOLxzBD80+yZTsBgTtlMx7OUjW7YepcWE5ZbLrmjKgmmXHz40hO7yyu4LgdCtVStBPWyzAs9kLumDLZmJx3x+opcWAoiCXtjFOehZbrJBp7Ye7+lnDdVVmCVG6qZphiclGPJzl0DDzNlDM1SzbgwnAuRtp+y9nzFYmEFtSYg6E4UrlebqeSgr6ewbPWCE+fGq61VziG9IFtpXi0rR5/YcacVzRaJtMdzUPCKwTM9oe9ytqd/y3iyPzE1oZR1NAmlyZgw0bq1ry3zWUqEB/oZtCjIfwZuzjEr3shNu2CGOuTlLTFY2Ni4a33CGvDCcVnURSI3mTPL/hjmNj59nw0GNWtygTw6p5karIvZ/OOWnyd0OQxp5oZcJoXF0AstANIHn80QsaLuL5Z1qAXHLLqIxn+EwIFAhSSU3KqJLbsf0Lzeug+fx/PS8YrBM73AF5hKpy0V02c7+jZb2bBUcg3FII3hcVSJVdvyeUdwG+Qj9xl2UHvqH1y0ywSPj119sUs7IYEESxBnAcvD07oZ6h3dq53OVQL+4ypmmvXRzG7d94gq1wxLpQq11kIy69zyBSdW5JJIwSBrSfNVg1Le7DEpfrx64NlDKiAmiA8Ug5Uy4zY6dsWbjYZqhYhwWT7fppP1arJvoLrvee1QPJ5pjVcMnmkFdR+ACCAn8qM7erdyZYRCzlw0m1kQxFlq1qw6SrJIIveOz7ugXvH5ka2IDGrGsO6OVbO7l3PmBM+EI73gmLYy2bpjC7ewmvA4M9vPwZb29u9sZmNcuDQzXAhrjJRq9YojpK0wpx0bN3aE7gCZXXys0uLAV49CtwmKD2LFq4LXJQtntS2ZO3d+kjYdswJXwVxq6kJl2/dsy/15PDMErxg80wundWKbTCBbynZsH7m/KRysSyXLVDlxzspmz3GLzo9tp7JM0ASEeRFy69IpLWwjO2LueTZb1JQTmRpSAQt0SbnmvvENWTAOs0kjFFOdhSGDNYPoqz42kTYN68lcyLkWzqo0jGvdRy49VgXQD2UpeqToJq/Up1ZI1p4f96ohSInGiEkhAzjvRAoKIcOYr+k6uZLMUkYqTnOSWtFuZLRzYKNmI/mhHs9MwCsGzzQDlqToMFlrTlCRA2X3aMiCUAXWWCnCObPnT33T8xxeS2fycDnOsjndcyVTgQpwbcYaah3Jef/APmNtfrGtfhW/HsNDvfk8T1SAYB1y51Iw1d0xNxY0stP0Yl7XUsEjKVT+dFL7Vm2yoeF9YsbVJXkOZbxi8EwzBI3uQ8X0IyNDeWc2mjAZNscao4Qqx5WSKD/Lvra0raWybVyLY/NmLzB6sv7EUmtNCAkxUa8mrpF7nJmMjPergLQRLhmGFjjLuzrnvOrjLvwazO5aCM3DOQ1fXUhYxk21NuxapVOox3MQ8IrBM53Iq4/xWaY//YP7HLVpMEUXAp2mgon5cxbnUw8UDzZscdGyvUWh6Z4ZkzyY1TG3FFSshh6ihgvIcGMtlR2v99MQBXTB+TW3rvj5dRhJdhnWyOv+Jf4567hTc3uW5YM0TzPm9KyQrgQxSyNt0FgbjiuX2bGqHpr04fFMf1r3Y+rxvCBUnEBrN1ofzuc+NjQTMXMBcqiZXdCzRPKSc/mDTfa1sLVMa20MTXaNNb7p9FmnggnK0E85QJqmWOMnvAE4sAVrsgA0JZQtNsJdOLCGO0moDT8dkAcON06H7VlGIwMWR9HxeQjFRhwCN4wl3ILJgJVmd85XPBQQB1SCQoMzMJkOj+1DJjXPseajDf5aigHnzTPwuE10pQcLBIhLoKv4dYMdb+4zroGEkSqgSbYcVSp1lxcKRh0kisALn8WNxYmKO4l1sb3wg1tabMdtx8bi5sOBjaC44dhY7MXPIqjCXTiwntqIQwp3rVbDTzpB/rPYizV+FiGDYhe2R2JWW6kb+5B6tBGbIGeDZGSsD06PZ2bgFYNnmkHfYnzHnWlk45ZpGjMHX3UaOJoLK9ujHuGivIwBHmFqxcDAUHd39+qcNWvW3HrrrXkAJAWazSY+9x//+Mc//elPU5jWSikLA7N37953v/vdl1122aZNm+AT1hHmoVAGhbF/3/ve9/3vf/83f/M3r732WqUUrFFxYOENHgCOgnv//v3vec973vnOdz700EPYCz84bxRF8J+PvUDRlCzqLPdIFuQGyHIhueCpmZioD1oHq0ZtH7HgMrH7pTIVZzrXQYVqiA5Ih8mTvRRGqr00lTSXVKTCqcMsd7y90gP5V9zMd7zjHX/zN3+D2/Uv//IvZ511FhLlYx/72F133fWa17wGZ8TNRCBTqQN34cAuJEfhAXuxLjYiceEYHh4+6qij4IAfxL84EdZ5jCYFJX7ipOVyGYfDz//9v//3a1/7GvZ++MMf/n//7/9hI9z/5//8nx//+Mfwj8Nxezkrd7R122J+E7onMu+lU6/WfctHz8zBKwbPdAIfY3yIkQ9HzruR1BiNDF00ZWCSDBevlLu4o96WeT9MyuohC9ve3v6hD31oy5Ytf/Inf3LLLbfAHlx33XWf//znH3nkEdgDWI4wDLH3M5/5zH/8x3+Mj4/DHsDPiSeeePnllx999NE4b2GWnnjiib//+7//2c9+BqOCAyEU4MDe0dHRH/zgB5/97GchL+ANRuWGG25A+P39/VAGyKquW7fuve99LwzV3Xff/fWvf/2rX/0qzoKTFmUMWAkWdJS6haMAcTk4OxSDULZWG8lrXvCeClr/Wu8rrFoQBIV1P4jgLsEGF0YajsmtL4V6Mmac4RxXjWCg2DLkzzvaumD6ESDSBVvhuP7667/yla/gps2fPx/a6+c//zl0A/bCqONW/+QnP/nXf/3XsbExrCHOEJkbb7zxRz/6EZISp3jsscd++tOf/tM//RPCQSLi5g8ODn7wgx/cunUr0gt84QtfQDgI8x//8R+/+93v4hB4QFBI5X/+539+8skn8WDg+UGK4BRxHCN8XPjmzZvb2trgQAyRZHgSKAXbOnAzrEmpNauTUA3apY3mRH6tHs9MwCsGzzTDwrJQywXbTOqFLKBcXV6qgL+VcgcvqiRIXdACU4EP+ic+8YkVK1Zgfcwxx0A0fPrTn56YmID5ufrqq/HFhxn4X//rf+3ZswcmB+vHH38cuVsYEliUq666qrC1MFqXXnopHMhx3nvvvTgE2wFsxp//+Z9/6UtfgjhAgFAPn/zkJ6+99loYLRi5+++//53vfGe9XkdQX/7yl5E//rd/+7dqtdrR0ZGrDcSQ4EyWebujIm2alVtImRnNhbEirdaq1Yn6xEQNEa7m65cKJEuj0YB5K851sMC1I3BcC24UrGlxrpdEXnyCK4ZxlcZm+VxcplyuQO4VKgRCB/n4j370o+edd96yZcv27duHJMD2v/u7v0N2H37+5m/+BoLghz/8IZJp+/btMPnYi/vf3d39D//wD1BsWOM+QyBCqz3wwANId9x5eEaEcfi3v/3tm2++eWBg4Hd+53cgQXbt2rV79+4//uM/fvjhh/FgwPNDDz2EJEMISP1vfetbcOCqN2zYgGjgfuJx+t73vlfcWIiHIFC4BCopyW8PUlJIQbOqejwzBXnllVdOOj2elgdCAVaF24CJ7J4nvjfO9hguhQ0lFeVbYdrWrX5DT7RUwAiJXEkwUR2f+Od//tzHP/5xGOyTTjoJuVLkDpExXb9+fWHvOzs7K5XKmWeeec8992zatOnEE0+86aabhoeHkdGE+YFBeutb3wrNATOzd+/e2267DQZ46dKlEBbHH388TMuxxx6LnOvOnTshI5IkOe2004oMLnKlsFgIB2sEBeMHpYJcMizfRz7yEdgnnN1xIxzNx82l3br3oR0jj2duQtFYh5RzLcmw2hdufnhk02Nbn3h8w+MbH3z8sW1PPP4oBM1LAhllxLxcLq9duzYMQ1wyTCMM9lFHHQX30NAQfsINxYM7PLULbkS+2FUchWuEPjjyyCPhhh/cKwgsmM+NOcjNT57vV2ZveDcEn2QRdB0TNWTQlYnPOPbtJTZHCmp1ASONW/q3f/u3EAEnn3zyjh07ENu///u/x67Pf/7zSBfcZ9hyRBVC7fWvf/03v/nNNE0feeQRaDjcdqQIFBsUHtICiuELX/jChRdeiASCaPvrv/7rO++8s7e399///d9nzZoFD3fccQfu0hvf+Ebs+ud//mecDoLvggsuQEpN3QecBVoEj0R7e/unPvUppBFOgUNwQywTm/fdsnfiEUNlYLGwyhljnV05Z92quevo2fV4pj++jMEzvaCieerBxpmh3BuydNQqkDulqZxBUQl/XmlBm7HPsUCquXPnwvDAIsLewPh1dXW94Q1veOqpp7Zu3fov//Iv2FUqlS655JLvfOc7MEJf+tKXVq5cCVsCIwF7sGjRIpwV1n3BggWzZ8+GgYQB/sM//EMYEhgM6AAYGwgImCLkcWE4X/va18Jo4RCcKI7jefPmbd68GaYIZmbhwoWQJrAuyN3iQDjyKzpA/jPPsMJDCnuT1NNQlhcvXLJg/vwFC+YvXNizcP5CROOlAou4ZMkSKCFIpeJUvzaQUEW0cV2QDj09PQgfblCc6yVhpKPyFCMltdxALj2D6DNG073I6yNw22Gzzz333PPPPx8pNWfOHNxMJCKMPdJl8eLF8FbUFCAR4Q0q5LOf/SwihtuIJL7mmmtOOeUU3HMcfuONN0JwIJmKcgKoQwiCz33uc3g28GD8z//5P3/wgx8gTGgUSDqk4wMPPICUReAQEO9+97uLyyeR5xyEFx4DOG699dYVK1ZgI4G0EzZjDScy7qw0uCDFlXItMhuGx3Mw8IrBM33Jh2WYJLe0nGkNa21JLhSSIQe2/9Of/jQMzMc+9rErrrjizW9+M+TCMcccc9ZZZ8Fy4GvfbDaRE4VF/6d/+idIh/e85z2wN7BVsEC/93u/B9MFg4QD4RMW6Oyzz969ezdEBiwKbBWUwdve9raHHnoIxuPyyy/v6+sr1AAsCjLi2AJ7c+aZZ27btu3973//yMgIDsReCA4cPhVDx4yDsXSaTHJhL5VCyGsOX3PRGy+66KILaLnwTW960+vx/6WCK3rd6163Zs0axLY43a8NzC2uC2tYWVzU5Al+XfIUsoxGsqTSoLy5BrUVzc9ArRdxNxBnnPGP/uiPfv7zn+PGnnrqqcj979u3DymF+wMP9Xod6QLTjvt5+umnj42N4X4hqtAN2IK0RgjLly+HbEL6HnvssYg5Ar/77rvHx8eRxFB7jz766Dvf+c5Vq1ZBJbz97W9/73vf+6EPfQgKA8qyVquddtppeBg6OzshIguBiEcCEgT+ca7LLrusuCe4kjzmxVXgOqBLoIfI6fHMGA5yhyuP52XFsswxLUzJyOZnvvu+feLBVITClEObJSqJszmXnvyhk5a/SdjYSaqV4E6kaaYChWPxracWagJb0sIBwww3HMWuwswXJ4IpKiwB9sLkYC/WhQ2DoYJ/ACs1aS3y3Ce2wKIUnrERu+AYHR0tl8uwUjgWG3E4vGEN/zgK+VFpI1yVUdXvrf/svVt/KKKmMxanz7SJtTpl+W9cctqHAuRWWcpEk9muX0PkF0a3uF78xBp59KJNANzIteMnLF97ezu8FbvwEz63bNlS7Gpra4PP22+/HXroHe94B+KPMKcC/LX571efoFhTmFDzmMUTVidR0vPec/9u7bxzKC+f95Ys7jzOCP9ILNzhIkXgwN4iHESjSIg//uM/Xr9+/R133AFZhp/FdqyLoAqtUISGn9iOoLALKYJdcABsfOtb34qUnTNnzve+973vfOc7kJXYiKOwxrngB9FA+MXZEQJCo2Cl+OJNv7e5egPjoWDt0iDCzcSYNxz1R2865g/zaHo80x5fxuCZdhRGHY+upPrvyWeYyreN1fXmqOMwruSBpoGklo9kYPChh+3Blx07YGxy6+AajcaU8YADWwoTAj/IL2JdGKrCJODwgmazCf9FYXhhRQqzgWDhBggBuwrj1N3dDYUxZV2wBT+LU+TrPPI0knA6OjHEJDKmXGtjjcPCmTAaBo/ikPNrmmecCPHE2YvY/lcoLhmXhtAmN/0X4E7SKI88y0saVD57NK83x2CUccdwCtxtnBE3tjgpfuIoGOypC4GfIia4/z/5yU/WrVt3/fXXI2mKG45jsb3wXNx2eC7SFBvhhjeEWSgJuIsUvOqqq6ASVq9efd1115155plFUMVZEAJ8ViqVIg5FaDhLvrfZSOp5F4k8fAYJ4ZSA1JtKPo9n2nMQXnuP5xUEVpZMLWc8UDGJhuIZhuXBDm6qzWFHcyJTv0oyy9xKxWEJ8GUHhe3B9x12AmvkFLERBgbgZ+ENpgUO7Cr85MdRbwsciO3YAs/FrsJ/scapco90eLGGHYI3igLncABsh+epcPATMSbZQAUI9Vo61szqEAsBzZoswgAWjldK7dSZgLQCll/zbS1OPfnjvwaiXaxxFaDY+GsjXSnvWGBhiGHNoUa0M4Oje5jIcAMRfnEn4SjuNsC1FPcfh2ON7QDesH7LW97ywQ9+cP78+cVRWMN/ceyUzyLMwkMRVLEFPuEuwly0aNGf/umffvjDHz7llFPwE+mIA+EHbnjDT3iD5yIyOLxYZ250tDrAafYzpTM8jNSnR/EoODBdt8czA/CKwTPtKKqHRRSWqYzBFdY0t7yC7dn3tLMJdbnMFUM+4MF/tfL+5QPmJo+5sSzbP7RHhmS9cEWwUJaqJij/mmdSi2uky55JlFS34qGzlEenwRJhb0O+b3ibY81JH9OH/pEtma2pMNDGQqVYYwQSVwel8FWeb9PjOYh4xeCZZmhHpcTIf5fiyjNlDMwhB0izBY70OZFSQ0LaCBOb5/ZaFe6cQe6am77hXsMzETBNPQWou4ejEnAXl+K8M8jMpK0021mFi8UVap03FnHNvqHtjEqJphn7BjYzmei8tQoEELZwK7KEd3bMLjx4PDMArxg80wuYWM3z+R5DqpV4xppq5OqUyHTSP7zf5rNA5mUM8JiLh5aECkZoiAmza99OGvHaGZqNiVPzBVwajGh3V/ez4j/TpEM57jIZCxQ1K8mLVZAzzxrNsZHGwKSP6cPT+5+Sih5OFShrnRTSGJc2XUd796QPj2f64xWDZzohHC/LioGlFaI9XiHrpSAbCUVDuy5hOo0VzXhoc9/dGR/jlsmUCQt10bqGlqc1yUXDZTvGf85Vv8hmWTsr5bwpBwLp2OjibnWYQPZbJEYYx6jyfiaxUM8OWFdNmjQaDFwa21iYtqy99lTfIxriidUsG2GsSpJpspyoXvx59cjyJY+Pg8QbsW7IsCyzbLu9u6HTUtoTm9DysSxOMhdHjY5FpYX5gR7PTMArBs+0wuUTO9IMTq6j0smRNeXKUnt7mw/r5KzV/eN9+ag5VlADgLxpYeuiSNFwMzjcd6DJBa4M22jqZ2PsnFlziug7lg+FPbPoaO+02mWZLmphqAuGpE6q+/v7cCssbgyLjJnSSbgTB6f95n8BJAGWyUdKiTLjkXF6vDoCsEXQZOU0lobWRgoVhr7Zo2dG4RWDZ3ohmFP0xXZs0fyltfFMsogLbqmtHDLnhgm7beemuh3TLEMulZoNUuvCFoXLUHO7d2DzaLWPiYzxfPgp6p8XSh4gm90WtefmCe8pjGV+4TOIJYtW1auZYAEknxTSFgNMcbbp6fU122ccz7LIZDSKNuMaGsKxyf6rrxaOyVy3GYqPY0aHmYkZzx7feaul7ruBtSZLM6ShcJJb1dMxrwVUjsdz0PCKwTOt4NIZmhxZcD67a75y7dyWnLGWN61ucqGd0HU9vrX3MSebUA/WSE5jNrQoDllq3nxk68+crOdzVEIxaJp40wY25QvmLmZUiCLzabZwFfno1zOIhXNWClMOeNmaovKIM0cjUtTsvk1778qMhowI846UjFOPWdyN/LhXDyriwh+bx4fqyBxTiRvbsOM6an1CPXyZkkpyJUVUr+qVS48QLKQDPZ4ZgVcMnmkGPtowL8jrlVT74tmHmyRG1pTLTHALS2u4zmTzgafuaLphzRqUY8cBrUrGWcPu37znntTVYXtoYiqhyXKasFF1q5cfSTaS4t+6l/BfoRzP6+lYbBJkx6U1FioQF6pNZoPxezfekPG6ti6fowNQQraGXkIssJA4sJalxm4feKy39jD9Rjpxqk6iJDOqPqYPW3IUe7XLRTyeg4hXDJ5phpBcCDKhksWrl59QHxXchcjuiTwLjm+1Fs3tfU/sGnqciTrVV7RwvjxzzfueuK7h9tDgh64Me8McDYAobZROqBWL1wob5plvgq5jZikHoctHHHZCbSxVIioukzqO0HCJyZ6RzTuGHnUiow4xtAN2t0XKivLyHooPM9zJsHHPkzelwXheW4FERCrROJYuE+Wwa/6sFTQ3qcczU/CKwTOtoPZ/+cfZ4dkN1qw4oT6GnGnJOStoNCdpOddS26hx16M3MFbXeelxy1K3ffc9eb1Ww5YpZzs4WRfNubGZbIvmLV14eD5EFTzif77MLMXAnTpqzbr6eAbb+yw1RPVOqaz97IHvGTFgWC3fFtKtyAfmejXBswcoUaiuQQT1LXvueHr/ozooIj95FdyJRi1ZtmhVR6Xn1a9J8XgOHv5p9kwv8MmmAmq48F2e1blw0fxVzbqxJCSoyQL+WmESN7Fj75Nb9z8h8QF/ta3Mf8KdD/6kYXudqjEeOdtGI0ooDotZHauvWXVc3hSf3tC88hyXUczJOXOAAOjumLNsyWHV8dqBK6OE1JazwO0b2vjUrjuEGKbNFvcB5pqGt3oVoSIQSguex4cluveOh79jZDXRFL3CD3M0Ynmt2jz26BPJWws/fh7PS8UrBs+0g4xK4QqD0rKlK2u1RjFRcrHQPmGjkrr3vruofX0LP+Mbt2xgIrUsy1LNnKIWnYI7Z422K5atUjKgypbJa8WfSdfMwTApgmVLlzebyTMWl6DKpCB2d993a8rGacPkpb/q5vdAKuSrPXu37h94WrskCIu6k0mMNlmmcV1Iwbw1pMczQ/CKwTOdgEk1NJCRZmKCORelHcctPjscL5fr1oZ9PBwTNiuxUFmTsKFNI+sfHr27bmosYU6zzLmma6RswrI6cyl1+H9FQL44Y9rC8tkJllpbZ/Ws0WS16x/5x+H4Z6ks63StVCUR7GcusWkla4Zxdekxna+XaZsRhksmmVIsxPo5VnUGELF2Pu/4uZeEIwubtXEe1Ew4nhoR2dkykQkf3J098p37/nnAbM2EcwmT9cjk95MWRwuS0NEgFg3GJltIHiQmECBUAcIvTlSclGVSJBLJmQk2YnfcvO0b9Wh3IF1Qbze6zUbNhtjJw2oyxE6Y96YuvSYU7S3ct9fjecl4xeCZThTFCPmKChWUUosXLZ8/Z3ltlDPXxl27cyVjAyYCw1MeTdxy7zeqdo+JrOZGMB64KGRtgpWoTEKSCXgFyOPKOQsZD5nkOsicGrt307UPbLxlsjUf15xD1KSBkNxEI/3Nk096TaVSKSZgNMUoBTMR5xwucNH8ZUsWHD42mOlGwJ1S0mkzwZRzpJX4k1sfv/ORazIxpEXGFJItlUwL5gRnNGYX3V7cQ2TxD24DwwpjYfGw5SdyghkoBZpzWzjIuEwM3rbh+zv3Pi2DknVMBpqLprNGugquIpmQJx3/migsUfcOBOHxzBS8YvBMMw58genRpVEdbfCadW+sDsQTY06nQd4KUhnLNdOZHOkde/An6784kD1m5bAziYStSZBbJENgi+F+X34kGRvGHaxaaGTTBHt//uTXf3LXVTW+p2hAx2nsqQZippga25+6Rtu6484qZjOiYRBzx8xEMCVlJDtec9KFttY93s95FiphmKgzoVMkIYNtrj245UcPbfueCUdSYTn1SG0KVs+XJmeGOdhljmUyzIMBhZbXOyB8nCU/V4Pj0VGmyWtGjTz09PfXP3UNjzPjQsdF5saVbEgnYj4bV7Fw1lGrlh2neMQhFIuAPJ4ZgVcMnukEPsC5ZcCKSnuNtW3lztVLT1wya9348HjaSCTP58IWKrPccBO22w3bb/v2Hf+4a/xhrhpUsowcO2XaBawRhfRKkDeYs9SmImG1J/rvvPOx77u2YRPUiheQcwiZLORyvL9e7XOnH/PG2R1LgiAwObnVmaEgy25tyMtHrjj13FPemY62ZROBZFzKzNgsCGMrrQszHe296aEvP9V3b0MmzFWYQ949ODBSBa2K5SACYfJMgBS6Yi5irpw6karROzf/6Mb1X0qjvVo0hIpokhMJHZPyTE30S1zFOSe/tSJnxWFZG6hSrxg8MwevGDzTEVgLWBZ8qUUcRu3RvPNOvVRoWR0eEza1Gvl1JnmJ8UqqpSibTb33/uiurw3VnrZBQoc6muiSOv6/IljNnZWJcTVbe3royetu/15T1KzSlqa8sJxKvGkQibRqmyP8sPknnLPuksC1QzEohRx4iwxC8LJgLY2QWI5Kket43elvP3LZ6WP7jW3QWFwyH7DTcZPZRiZrTTn0wzv+fWv//Zl2BvpKh0xHzGKh3qcH3SYjQAoT/xE+zqJDZ4NM82o6dO19X7353u8matioumbNyelGLRSoqI+4+mB0+KJ1R65YF4mKhPKRyldLeGYSXjF4phUwsrTguS0qsU0ghbLRkStOufDMd8dm9sj+Mcp+0hg6kkZ2QhbVpnEn7x3b/I2f/nN/81ETj/A4ZTR29HPat798cM6NS104umP4nm/d+LkJO+q4MCQVqKSDxvyxSprKxBDrChe/5fx3z28/rKw6isoI7CUPMxRqguDwn5dkFJqOC895Z2hnjfRlIitLq4TTUFJSCusiK9RouvcHd3x2c9+GTDUyrhl0hSnEgs3nkzy4rVISKolC4Egc4/CsNF2j7kZ+fO9XHtl6SxaMID6IlRBIxKZCMmaxbkTVQRa7uW867/KIVUKOxw/h0DNahOjxzAC8YvBML57zCeY8Yy4ph+XQVV573O8cv/LibKyUjCfCUjk/7A2WIBBpkmRyYld1w5d/+nfbRu+ps37HtLKv0GB8Fv/U+KM7vvfNm/88jbdZVU+1EVyFZC4blqIajw6apFq68NzLls5bI9IwVkFRGTGTqyQOJCTkUzkMI17uaVtw1ikXpdV4YshJEygO2UezbDjTpXWbjLOmePLbt//v+7Z+M1P7MpuIyW4IuXw8yLi8QSWBsyRuZCx74us//d9P9P6AlwZ5mCI+iBV8CQ7FwFkSD+/P2sNFv/Mbfzinc3EsolDReFMQDTM5/TyHHl4xeKYhk7nuvK8lN1EUxWFFNJa+dt3lC3vWjg1NpI2aYCk+5Jw3tE6UCHlgdTTen2396g3//MSO9TTO9CvVjMGy7Kf3XHP9HV9wlaczuVezWhggNhZah3EtJB8ZnqiN26PXnHzk4SdKF1XikqRRGegiBWVjZ6zRoQvDVXLk2EV3Z3cgotNPPmfp4rXVkaw+3mQWKWgFEzYtS95pXeKCgUbpkZsf/MJN93xjvN5nqSSAQpjsM3HwyKf+mnzMcJadfY9+7fpP7KndruPtTowb16T4pGXhkE6JTpKR/joz5Tde8LYFc5ZFMgZcOebyEconn1WPZybgFYNnWlGYhslcJex+hbMyXCrORNqY3zn31GMuzMbnjg8rrZFBRwYeUoGHNg3SIDBtnOm62vrte//qZ7v/oz/c29RNC7uUaquZKwq2jWVpkyW1yQaSNl+e9d3HXxr2r9gytRTeEpr6iqXMNmn4hYQ162zXIHvgu4/++Y17/3G8XGuYWdZ0SWpX15DC6KTkwiRtNOt7bHdt7VtP+pOyXqEiZePMBtTgcQZrhUmQjvQFipgKtTXtpc5KMu/SE/9H3DhsaMw1s1lO9mQ8ZKUxzfuFi93Ecis66sHErU//x7/e/aF7B742Lrelou4MbifSb8yxqmM1w5qGUZ9UpCfVVTwvsQ4sSMfCQ57U8N/EsYwGjBplSYiNdTlUldvvH/n2tx76u31uU92lNpvD0zmCxYgPxUoi5osHR4OGFieV37Nu/oWsLspRGw8CxiOaZn3yQfV4ZgheMXimMUVGHJYVefFZ3T1Zkh11xLGHrzo6qbPqaNM5mtqJC+mccjSAtEB2NJ87Wt902w/vfeKmjI1oNmZVzYim5bAgyBYivxo4HlMRBIfowAJThCXNF2RqE+plR+5JiUFigRcLlaBbw5wyGvbOjWzc/cC3r//yhsfW5w37yTxS+womjXHGchXEuilqY2kctJ287tRyuS1QQRiE6kBp+yEFElFKEQTBvHnzjlxzDNPh6GDVpDSKRt6UAFLOcOl0iow7LLIcGNp788+vu3fTLU07qPlY5qyzobOK2YAZlfeYsYJGbkAyNV9wQTrmHgx8kn+jcLihdWTUuHYjE7b3gW233XjbNUMj/UIKpKzgwkGGOooPYsWMGx2qZnUXq87TTjsdkY/jWMzoxqqeQxyvGDzTGIuvdy4alFI2Qya1PRadbzrv8jntq5vVYGSgHqjQIvfPQppLmhYJg+NUnUX9dz78tc987SM/uueLI9lWzUeMrBlpqJgZmkJI6n2JhRQDVXyQIMhLEqhmPW8hQVqBVELedT9fMulMmCWq2hRDu6sPfOe2T//wjqu2Dz7Awga1s6RWfoJzZR0XqqyCSpLx6j6ZjESHLT72nNe8oRy2hyKKgkiJoJjI8VAhv1aYWylVHJegmS46/50r5hyvx4KJoaau0XiPkm6btsIGvORw16URUaPB9v90/Tf+5fsfeWD71RkfcS7iLnROwK6TUIRCtLQ8r2hhaoF2KzyQT0SCNkrBY4QzqB+65r5Pf/7qj990z1druldF2hrDnWJC0EgfQiM+iFVaTdIRxmsdl5z7m8uXLYcUbWtvVwoXQh15PJ6Zh7zyyisnnR7PdGOq3B6OQOXZRQa7U1qwcPFTm55KdaM6MdzeXsFWKmCgMgAyETR2E0+ZrLMg3TXw1GNb1w/V+9s6Ssggwo6QCBFW0OBQkwUDZOzJ3qt8kdzip8IW6A9Y/9zokHZo8uEGH9o++PAtD3/z1vXf7h173ERjPE5oKAYICsgO8oh/0lnRqKdjIxNsuGtJz5Hvuvh3O4IFJdkRhzHy2YgtXdfLViWBwHft2jUxMXHUUUfBPTQ0hJ9wR1GEvVO74B4eHi52hWEInzt37pw6Kg/pYPCskBzuL0kDZ41YuXzNrp07hwZ700ZdyAw6ijxwLrRQgTAuMbyhXcOKesbGtu197KmtjxrXrHQzFWjnkL7wjkMUTU5Gc47kKfi8BamJNak9iJBG5kZTObhzaMNt9//w2gf/cffwk4kcNmqCh5ljWgopqHDIWG4phZxtjDVqAzh/9xvPePdJa88vibZyuVIqlbGTirbA1KU96xo9nmmNVwyeaQxM1zPWS1P3A4tvO49Kcfu8uXM3bnxUCNdoVqOIC4mcPdkkyAE89jQ7trSZaGrZTF2tt3/7Y5sf3L73icSNlDuR3005K8PSU4EEWTJq817IglxAIKPpHIfxSDWvGVar6r6B8V33bLv21vVX3/vkT/onnsqCYRanmmUGqsMayawTGQ4RiK3htdFkZGDcJXJxdNIVb31/V7yoJLvKYbsKKa9LFAMgvzzgjrWKYnhWMJQwHPl2ut2Cl7gJ1q5etWvXtomxmtaJtTaIIoH8OxU1pFjxQBSKzjCnuWmYga299z646Wcb997XO7bdKV0qx0g3zVIuQgg2JBkWQwlHVU9UC8FTJEXGaxNsYMfgw/dtvu6mB//jno3f760/nIaZVdoFLnOaGrkgUsYqPERBkGnLoBNGms0Rp5pdrz/98jNPuDhic8pxqHKeM0YnLvBlS0eP55Vnskm2xzPtoRaJTGe8nqQNXU3E0FO77v3e9V9OeK9VY+WOKO6IZUizTsBiKAXN0NCSxovmVFAgFQuFDbkOJA+RoTxs9hnz5y2Y0zOvq2d2Je6IeFmyALoBOVYcMmFGR8b7RsZ7+0Z37unfNjjSV29UbYfTJkFuVShqqEC2wlE9CGSAyxqWGSlV2mTjg2kyrmAR589a9jsXXTln1kKhw0rcHQewiAcMDEmUl8XU4H2Hvb/zzjv37dt36aWXwr1582b8vOyyy9rb27G32IWf8Lxly5ZiV1tbG3zefvvt+/fvx1EHb+Bq+8wF5xGDK8t00rTG6pGJPaPN7bfecf3GXfclwWjQzirdpUo+2kbKUksTm1N9BYcpdwHnTcYT7uBWwsYsiwJemdO9cN6chXPLS+MwLpdLue4RxuhGo1lv1KvJ8MDEvr37diZZXbO6lQ0rmk4kEHbMdOYDT9NQndQeIm8Fg6TXRjQabnR4TGWlMO049+S3vHbdJdLMai/PDSOTV6xM3Zniu4o1LuplSUqP55XHKwbPDMG4rMh16oTVm/XEjNfN0N7Bp6/+8b+NNvZoORp0NCtdbSro4DziLLO2YUOq5aa5CWAVYK6o6z/WEnZFZREN2AfrobErpDIKKsfOLS5eGSpgSJhIRaCtS7RNuGBalWgv5eGFo2aUFGAeM4sQYUsmxuvjg0mQdYfZrFNPOOu0E87tUCvCIKqUO5UKkUUtRAIJH8oDHyyr/BwKw9wyigHZ98KgwijniiG/+Cw1sOjWZtXmcFQSDz55xzW3fq0hB4xqdHUHlfayC1jG8sGvcAy1PZEkGGHpJ++4DZVIkqaSlKqBrvziRw7bNU95aJrNFAmtgpAKD6hJA+0UUCWc4zfAWZAw0nKdJPUJXR3FyaPYzLnknHcfv+ZMYcrluEPJoFIpUfLlp89BSEUAdHW5w+OZ9vhH2TND0DwzeUNFFbC2UqkkKhU+e/ns49739o+csPrtoV6cjIuhvuHa+LjNMmZNqJi0SsKak70RxjEDIx2EVoVaBrrUqInRZjCelWppPNZQQ3U1mEQjzdJgLd5XjwfSuJZFJuE847GTnU505X0tAmZjp2NuY2GFZJlkDSVVmob7904M92Ui6eoQS979pj983UmXzQ2OLEdtcVgWkurmi4EqoUdevgKG1oNuWb4c+JWvg9CVS9RqpLu8OB2vHL3i7Msv+f3ueJHU0fBAc3CgXqtqaDxJMk7TTFF8QrJmYI2yVlJ5ADeZC4MSY0GWiaY0idL5AkfhNk2pM5h0o8KgEqqSzegoHBtYi0XwqmA1Qf1itOTSZHJsNBnoq9dGDfTHwp5VV1zy+8ccdk6g57aXZgvBK20kTYrIH7iaAxdz4LfHMwPwisEzQ0DulLq7MUtl1da0lSqRLCtXao/mvfVNv3nBuW9VvCSYGB4aGhkedFYbm1KfOsqh5gs1bpDGSsZDIUupZRlCFBKLwU6lYEYSq1Ma75nxSGnOUyMyE1nXbm1nklTgCRlaZwNHvfvghhHBoVmSJMOD1aTpAlHhNnrHJe9etfSYrtICkVWkDMIwCsKAyiOQm51cDkWosACJmF+/sTqIBO6LyURHZXakOlYsWXPpO94F0x4Elep4c3BwpDo+obOM2idAs/EE1l3mE2FLZ4QjQ581FDftLmvDbyvyCSKkyxeqZjDY4kLhulwWZ03FtMJRODYXedCBWFLONVIQZxkbq44MVyExdMaPP+ak33rvB1YuXRsH3XHYbrUol2NHfTjzyBcXM4mXC56ZhlcMnhlCzCoRKwseMiFUOTCB4yGHOe4J5kQjnWcuf8dbTvwfXY1jK3puUk/3Dw6P1JhOYalDbgNhQmVVnkmtKTuizECUlcquPUjjMIvDtBSkUaRLJVuJbawyJlMNaxaxZsQmAjccuMGSHFFZF89C2KMgyLhIkUWu10r9+6PB3okgdXHSOYsf/r5L/mzJrBMFLzV1U7Y1VT7XlOJS0sTdtEDTYHkZ2z22FkHR66T4AYXFcfGSKRlzFkVlFZRSJ8cjJaLGrNXR63/37M/NbTsqSLtKJoIZH9y1Ox2v2zRWbAEz82zW5UybsyUIPa60jGpODajyUGBShUU/azEpNgayqnkvU6MimOBIVETDlp3pdLqHudmSdZuGbI6mI3uH9GhWdp2h7nn9Me9/xwkf6xw7Pqz3BMIxNRG3OSSg4G1IMUT+WRUT+LTi0nCBk1fn8cwAvGLwzEAc9coXcRyHIQSEKbcHQRSectKZ773ivx226ESZdLF6udavB/bv7N+3s1mvWhoxELncyLnY2EibiEWjPBph0YgLh20w+MwiGnk3fmlpZAVhHNyKiYDLyLAxLuvInlqdToyOD/QOjPaP6wkT2x491n7KURd84D0fPmzJMaWgOxBtoWpTYSWKIoiGyUh7ngu0FO5PqVTCLUJSYsvSpUt/8+3//Y1n/kZsl9qJWZFbMDag+/YODA31NZIhp2pONB3uP9eaxshSzpUYazswFMcvLgizYl2ojST/LjO8YXnNivHq+Oj+3n0DvcPV4VRmHSqdvbTnxPdf9tHXnXUJnqji0Spi5ZPPc0jhe1d6Zib4rAOoAOTZjW1was4YxEHnsUeuWzh3+eCeEVPjTI6axJrUTozXteHGChnEQkZQAEwkltoF5yXLNJADFmoZmY/rQGFRGzsuBXXZFNZya5nlE0mzUR0bHxscN1QJHvFGqV3NWj3/xMve+PsnH3NexHpC1qV4OVQlmMIwDFSAoF7p4gScsVV6V/6n4CxIQZjkolFkENDsXMJUDlty1NGHr4PwaozxRi21xmZpo5FUq/VRbXRerSFUQIM052N9Qs9Rr4pfXKjBg1V4CLhAOoosS+qN2ujY8MjIkK5H6QQLXVdgu+a2rX7T2e89/7RL57UdoUw5DgNqJCMEblehHl6Zu+HxtAK+r4RnBlLYGDgsjQqZatPUKc8ybpEJTavaVVXUfHzjgw/t+PGOHdszeOCZkZkRmVNWxVIqqUQbbFVu1JGJLN4RWiMLy0TKmeDUk9Nmic6SLE0zGjpY15yR0kTKtYmk3F1ZcPJxZ65asXZ+1/KKmJMktq2tG9oClo/6RVChtoO1KV7AV8zqFHemZfpK/Gc8OxG11kmSYC1dUE8Sw4yWSebqT+1Yv/7xW5/e86gLa5qKf2gMUMuMCqmuQNEQCZJGuXghrMkHW8DToQ3cJrMC6oFTlZCsz+9sm7Vs4eo1K488atXJSrcHriOWHUJqERgcW5Qu4D68wsnn8by6eMXgmfFoLNqItCmyhCZ+MLZubNXYRjOs1hrVJzZteOjxu/vHdmVinEWpFYk2qXPtgnKisFYG9pH62XPYMGpnxyAv8p54zNIeLNbmMw5kpVCWWRatXHjEMYefcszh65QrhaoU8gA6REiaNAJZZoF/+VzWltr50zRarySFGZ4WimEKpAHOaIzJsswlNU3iTmaWW26adgISord/24ZN923a8ejwSJ9U3PC6DFLDajQdGDeOK9jzSdF3QIXkQFpYZ5UUoeIVm0U2C6KgbfGi5ccuf92Ra46MgzIzLFblwAUhD5UI8tonWWiFIlaTIXk8hwZeMXhmOMh3kqWAgdFYnDHQDGk+jGCWCdlM6k4mRtQGxnZu2/XYk9se3j+wK0kbLmpCK1BXChqFgXK5HBYKv23IbSQ4VUbQIA7Um4/HUQnLotlHL1+66rBlR8zqWCRtHHAsEaeWjFpJmvkCWV7IBdIh1C2A7JVglSKSrxjTVzEgboQeNUamKYkGfLq0tYluOp5Z2Wya6vDI/t79u/uHdu7Zv3lodE8zHQ2jXFtYGlALgeAqEFoRIJLCaM1dWCl1tJfnLl6wZuWyoxbMXV4pd4RmlhQykAHEhWCORvVSjGpFJDRfhECmYlXE0OM5RPCKwTPDoYmL8IzTRx7Peqa1puLoDNKBIfsJKaFNgu1W0LhB1qWZSbIs3dL3wPj4+MjoUL0+UZ0YzdKmNikshXAl7kgftLd1dbZ193TNmT1rLpZKuSJc2VkZB+02E3FU5hS4DpSkogXJJSCLlcfE5X8QHUHReiXB+z7tFEMR5wNuiASrtaGGI9ZlmUGa4H6mWZ1Lm+lmplMmkbBIx+bY+NDwyFC1OdZsNtM0xYFFIBBvpVIpDkudbV2zZ83LEwuiLpI8UtS3lhKN5gwz1PoyDEImrFJOKkRDceoBQTw7Vh7PIYJXDJ6ZDo0EmPcKEpljDWxA5lBngdFcp/UwirC3Wq2niVYqiqJymmQwMLbNwMJnOmk0Jjo6K1onxmR4XaSg0RugOZiTzEiBzCdHFpTmXUT4UVhKU+zFSVy5HKqAxo1WQVmqmIYPzgdnmlwXtuYV73k3HRUDmPpMGfpk4bfmLMVWJA+EHpIlDMNGrWYdbnulmSQamiEfc1tb1zCDiHAu2J4pYzDGSBaHokINUhCeNXEUpCkNE1mK44nGUKWti/PIWi4VzWeRTzrmDhQPEV4ueA5BfKmaZ6aDDzsec6xpDqqIs0gI6tMYhiou07jOmc6iOOzoagsikZm6CHS5PQhhXIwJuegst7vESgu7UYpFRbmSMFHIK6EoR0E5UhFMUVHRIIVMkkQirxrJSiWmAgkhIUFouoF8gIVJC8PziDzz2/MSwJ2j8bqpd0MoRBDFbeW2jqhU0taG5XJULjezlEoGAkUDQsLGC1uO2+OwrHhIVUjUKAXpEZeitjBA8tLElvCpQmWcDeM4iEvQhm0ds7kMBcRCKQ4jhTSlwCjlJqPh8RyaeMXgmengGZ+00PjsR7loCGBTVCBUEIRxBN0QxvjBgoiHMZeBFUqXlIKpL6mwpGDzy2VVKclKLMol2V5SXbHqiFVbpEqBCqOQ+tkF1CwfFieOoiCMJBYYpSCIAhVLTjNY0/mLQX7yZTJWnl8NZOgLcCfzBQ4F0QCbrnCTcduRRFEkkKClUhCFUAAyEEGIhFChjEOJxCjHYaUUVmLSeSVsRMIhmQIKgJqYBDGSDQeEUbkig3IQlmm2TCTd5KBaebpNxoKYjJnHcyjhP1qeQ5eisDovbyCzXwA3CH4FCp9T4NhcMdAaexEyTuFyitN5Di7FjS0S8dn3f4piY5FYL0jhbYqpw7ELYRaywCefxzOFVwyeQ5fcmpM9gG2AhYCdgI0p5RSW45dRmCKsn01hZp5Xx+/tzcvN1B0uEhH6r0jHZ6fULyNPt0mmkm+q/MCnncfzPLxi8BzqwEJMAYMBptRDwaR5eS6T+2gwJuJ5xqagCPB5Gz0HC0qwHLhJ+h0QfyBPRkpHMJlOv8CzEw4UBxZBUejPDd/j8QCvGDyHLi9qDwoPL8qkb29jXj1+2W3/T9Lil+36Tw7xeA5xvGLweDwej8fz4njF4PF4PB6P58XxisHj8Xg8Hs+L4xWDx+PxeDyeF8crBo/H4/F4PC+OVwwej8fj8XheHK8YPB6Px+PxvDheMXg8Ho/H43lxvGLweDwej8fz4njF4PF4PB6P58XxisHj8Xg8Hs+L4xWDx+PxeDyeF8crBo/H4/F4PC+OVwwej8fj8XheHK8YPB6Px+PxvDitohhcjrUWbmNM8dPj8Rxc8H6laQpH8a79euBY/5J6PAcXvFYFk69ZS9JCiqFYZ1nGOc9voMfjOfgIIfCKweRjXbx9LxV81CbD8ng8Bwm8WXglf+238pWBbPOk81Wl+AZJKbFu8Vvm8Uxfivfrrrvu2rVr17ve9S5s2bx585133nnZZZe1t7djL9z79u3DT+zasmVLsautrQ1H3X777fv373/HO94BN17VPDyPx3MQgAXEawVa3AK2imIA+IThM4Qbh3Ur3zKPZ/pSfI82bNgwPDx8xRVXCCFeqmI488wzsat4Q/176vEcFNI0xcs4Z86cKIpa+bVqFcXQ19d37bXXBkGAG1eUNEzu8Hg8Bw8ocnySms3mggULLr74YnybXpJieOqpp5RS+LRprbH276nHc1DA+4V389RTTz3yyCPxik1ubT1aRTEg73L99deffvrplUolDMPJrZ7pAx73woQUwD25w9NKFMYeoryzs7NUKhljtm7detddd11xxRV49ZBwz1YMEBN33HHHpZdeCs/YBTU/ODjoU7YFKd44rIufvuxnOvKjH/3opJzJ3y1JqygGfKSuu+66iy66CFmfyU2eaUXxzSqynsB/s1qTQtjBUXR2gHTYsmXLbbfd9q53vesXyxgKxQAxgV2F/yJx85A8rQUSCGv/3k1fvvjFL5544olQDK2ciC308uNbhjVuFj5MWHumHUhBrJGISEFPawJ7j3WRUqBwFxUN+Vv4AuTHUb4CfopDPK3G1McTFL1gPNOL4uUqXs/8tWtRWqtW4sILL5w/fz5u3ORWz/QB36kf/ehHAwMDYRgW+dHJHZ6WBG8ZzAySSUqJ9Lriiis6Ojrw8xfLGIqvGPAvZstSGBtwzjnnLFmyxKfUtAPv15e//OXjjz/+xBNPbOXka6FaiR//+MdTisE/8dMOmB888VmWnXzyyfhyFZkeTytTvGVIqfb29lWrVhUtjgvFcOmll2JvkiRbtmxJ07Tw72lZkIhIrI0bN5599tmrV6/GCzi5wzN9+NKXvgTF4Nsx/Ep4xTADuOqqq+I4ft/73ufzo9MFpBSsS7PZDILg2Yrh8ssvh1tr3crNtj3PZmxs7JprrjnttNO8YpimTAvF4B8sz8HBGFOUb4MWkaGe/xwkUwHkwvNsDBIRay8XpgtIxGq1mqapz255Xla8YvAcHGBy8KnKsgxmprBDnhanSDU4irQr0rGg8ACKtg6e1geJCMlepF2RiB7PQccrBs/BAaYFVqcoZoAD3y9P61OkFNbPa3cy1XvCJ+W0AO8dUmrq1SsS0eM56Phny3NwKGrBsS6+X5NbPdOEFzQzZIu8+Zk+QC5Mujyelwf/OfB4PB6Px/PieMXg8Xg8Ho/nxfGKwePxeDwez4vjFYPH4/F4PJ4XxysGj8fj8Xg8L45XDB6Px+PxeF4crxg8Ho/H4/G8OF4xeDwej8fjeXG8YvB4PB6Px/PieMXg8Xg8Ho/nxfGKwePxeDwez4vjFYPH4/F4PJ4XxysGj8fj8Xg8L45XDB6Px+PxeF4crxg8Ho/H4/G8OK+qYnDPWhjPI8OZ81O8T0ssFs4Mzx1Fkno8nleE4u2jxb99043CAE6loJnc3KK0TBmD4xxaoZAOXjRMT4pHn9LQ4/G8shSfT//2TWtaPwVbRTHkMoGUgtcL0xTumHRMOSYcuacS0X/CPJ6XG7xxytIL6N++6cKUOMit3uT3s1hamZZqx0D30AvlaQoeeolvlj3wwfJp6PG8UuCNE1OKAb/92zeNyC0epeABwdfKvJqKwTFn8Y85LFwwbTXdtqJ2IsdaO+nV05IUyVQ4sEZqIvkmd/iPlsfzMlO8d+SwlgvOubC2xevBPc9hKgVh7ODiEAxTaXrA0VK8moqBHnBBjzkgoYB7xKAbTLGloDXvmqegSKPJH0g7YwyST1CqFQlHf7zs83heHvLXy+K1M84a5zKd4ZNqjE6zFNvg4ZmX09NiUO44d+g8veAwpBpI+Wmt6cvpFcPzMM6kVmdOZ8xgzQJhhTPcamRW8zcB1sgXM7QyxdeqSCODz1cptJHKsFnkEtC5XFD4r5bH87JA7xfnUkqhVKa4CaUWDG9fEIbYSDbHfz9bFSSNs/SFlEqpIKCOEoFEImbMIe2KlKUUbDHd8OoqBucEbpCFsUmsThnUg2VSauisPOcKUyRES7W08DwfJBCSEemFB73OTNWkKXMpkq4oYDAGT/2kV4/Hc/AobEn+kiHrZRvC4gVMuMNHE19UKmOAQfJ6vVUpFAGyXBAOkAv4ZiYcycfqeYYZtKZikFdeeeWk8xWHbpMzg6NDQ8PDO/fu2rJta1wu1ZI6Mq1c2ziO4Ydu67PKvT2tBh7o0dHRsbGxHfv3PvTU47Vmfdac2cwyY3Qpijgee3yzhE/BacOuXbsmJiaOPvroyd+e1qbZbA4PD+8e6tu+f++2HU8HURgEymRZHETIuzpjufSZrpaElACHOhiv18Ymqv0jw/c8eL8sx4nNgsRorYMgKGxfS1lAUjGTzl+NlDGFnCWykEVxl2AaC200glnNpMEmxwJs0Y6lELuW+v0olik76Boberfdv+fJJ0a37xrev398/0B9MM1SLqWhApo8yPzmSKtKMlzes3Dt7KUnVQ4/feWRa+cs7ixVQhPyVMA/k8qaogSCa23gEEUb/by9adFgH5aqCK+F7ncrUWeUTMFUUnLmhNPcmby5Lt1Z5+CBW2RWLD3fzv14/Kknnt709ETvruo+HLFtaPfOkd6m0PDEcSjUMXxxOlQ4pJBYNGve8kVLX6eOWT1v8ep5Sw7rnNfOy9woJF9GY5WYAILCcmEkxUHSY5QJmzJdYWEeJ8/BBPeYEih3F0mMWz75o/jr2J133rNv377LL38j/Z78VE29QHDgCBxn8qXYgu+BpBD8a/ZSeXZ64A++qrAgHJ9TYZzE26c43iV8oZGForpavGNbmvu27N359L5dj41tfXJg587RfSPJuA1wKL1C+RBAOIJLrlhi5rT3LF2w6CS5ZFn7wuOXrj51xdEVHnMWaK4m8FIr1eG00HhVA0rMybdPZ0yXGeXWPL86lmlKINxTJ1SWm0l8DEt2XBqVyUqgaD/LjDKDafWBnZtgBB+deHrL8M49/fsbLhWhykyKDy5sFyyY5oFEImqxsG32vI7ZR8xdfnzP4ccfdsSRs1aUrQq54ibvLcBl0TMGWbIJkSHNAsORhPQqCm7xCAh6VyPycdB4yYoBDzki8awHnaKHJxW/yUrTM0tux20iteEOz9/mrLp+44N3b33ggac2DOrxmtI6ZLAaJCaofwRnUMGIRvF5Kr47OuVCwurggQ71/8/eVwDoUZx/78zaK+fJxd0TJEYSvDgUK9aWQrFiRYoWSoHSUqAtxbVI8eLuFjQkkBDixF0vl8vl5LWVmfl+z8ybEEIChI8/kIMnb/ZWZmd3Hv09s7Ozth/bSeF06dBphz7b7bvVLtu26VYSqRLlW8q2uI1FXsmkTS+y6pui26EH6ViYmzR1/kQbENwEoYS1TIIEsAbdV7GCK1GWbdtSBo1W+MbcyS8s/fidORNzdSuZZ0euiiBYsouQIKLLLQF7AJc5LUiO2ANhQIIQD4Mleczloepe0X6HzgMPGPSzYV0GlFpOMrJ4IbRcV7huniEX4gAoHu5BwPRIy36ib4c+swKYGYWp9d5kWWcb+rAFxDBqxYqa3xxxpNkLQgyjpV7HqjZTVEIC1js0hjCrP9FmEYwGadbamVLBRIccp8ozq8B5QsokBCXiAgunNq54bs5Hb8z6ePGimYDUSM5CT0VOLFSg2Y9iEICtRYD/qBR/XQdVRzKu8qxcweHp0py9W7eBP+824oCBO7ZiCd9NqHyBJRKw4ci2cZrOH6AgBCbMDf5EX5OQVAEh2AIOj2VsK0uxLW4PaTYGqtRtlsHYBTNemP3BmOXTlzTXrYobrCTjYcxiZE+MIDe8HTI1bZvalAAaHWgGCjD4V+EkhONLu6ykaqdtRhzYfcSePbap5J5VADKwY5sHNk9Tmkzil6QNn5HWhm+TNhsxaF2kX9FF4I9upt4wbkQpHmV5YZHVOGnujHcWfPz03DGNzY3cQ2yJLUQaD02gckwgyCNAKGGG5+gQb8iXOQGUxLm0YQbEF20G0inwkiDRp7LDkUN+fuDQXapZSdLxXMhJWIHn42yUMz+6Jfqv70yz8ifakALNKUcDYsM3yAFeTBSkE63hwYyaRS/M+ei5GR/MyyyXHvyIsiO4JtgGQr1mqQ3OAl1EOFdPIQPdN0LEf8gPFZKixD6cEsAE5M5Z7CSbVL9UuyNH7HPgVjt3r+wInUDVcFaeZXuo0hgOvNdP9C0RoXH8of8wBwgYP7AYwcHRvYFFIoux1PsfjKpZseKXvzxaC3hDAqYsOiBCl/oMqnejZX+iryLIwaZFoOcGhg34MBnqlkW+FAdcrLKCl6eNeWbKyI8WTM17cH9KcCBsFITXjEgEyLgoVECYjqXctY4ONmgDdtvA67Yjc2tYKkmZJ3ypsp2c1Vqk9tt2x8Fdt/51r+GJZKkkyA/rc5CkIlTRrXy7aemPgcA3wDbbCqnH3UwZALca1zfVXT/plTenjZ7fuDxKQcbYHbqKlUhWiGSecz0DgzYgsitjgoq5IQ1Z1d1Fa49RLyx15gokz27XkuohfbbZu8uwn2+1fZVEMgaJp8iTI3nWteAEyNDTqrHWYr8d2nzEANagIfpJBO4GykvwVkd8hAPFZcDi5cHqR8e9+L8Pn19ZWJPzhbClwnVs5JqCYykAkXVQEIBJrgThINLZ9e7EYRFQG9JYqYf+6l2ADtwpwKIc5Xkwh2qn7OjB+x00ePch6Talwg3cEh3+dNWGZ4DrtEaIg2r4iTYgI7W1BOUUDO5HrVZNL09/9653np5dv7SpVCoXqi+4UG4Qxb4rqTuB9IbOkdBWWwnhO24cQcrEfqgFjkGaGqmR7NJS5C2oAY89SNkCDPQET8Sswi7fY6td9xu6x47t+rRRvit8Uiyb+tV+AgzfIpENrFvTctN/IH7s/rxpKOuDUaNX1Kw4/MhDzA4IU59rToM9FY2MqFjpT/QNyQgAZDgM5hrXlZeZxlz9a9M+um3U09NEbZxEoKCIZEexsJlFXQyQClbgGgENyNi0XKiPYa2EafgX+XYhUy4LRRTCi7qOjGCqSZ6P08LhsUym2h4yZI+Ttv9Fn3S1F3uWcqAO0v7JXW4+AWaRlwTjJcVAbsF53jD22cdmvM8K9QUEvbQTAuTJiNuOHUR+JJnrFVCORKbD1Fp0gHXGQgRTqlLPPhDDmUrJ6ME7A+yjQMnpQVIi8IckO56+46H7bbN9K789ToaWACSgMo0Zi2hE///W6BsiBvz0zUmmhAvdjQWqiRy7jhVmWav+/PA/Jy6dHjmRAvss6cWRQorp2iGwAb0lzG0OCKwEDXvQXEINCDBEegYS3BFwNLgpBAX9KPI8aDPSVRzGdVkITOw4MKwSq9TLxJcc9rvfDNyvQiU9y7NjxBqt8LgCKiMxII79ZAIboWbLSiAxiZUVxwo+JcHW2NZyK/enF64dueAjOCYohychJxiAVDa24aI8FceUkET0VIIBLpD4gJSZwzkJDz8UgHvCz6ShHDhPeLaLLVQYSRnbAMokIEt4riyNatecvPthf9n31DZWwsUxy4Nt/CSxb5VyOszDiHSY0kRdRYLSTr1BPyzgZsa8N2b5iuWHHvULWCaHnZqnVtQLSHZqXgjTfkyf9ZkzQoGfZLZ51GSpEvBUKIR0ernBt5q4aGTsoXmv/+e9R2prVngOGA2EHkZ2rBxBESCyCSVwh16FEJCF6YLWtka+FKR3kGvVjwiV9Jkv4xiI37EQbGDFVswZYIGWXYkf2oO89tf/5oIh1b186TAFJeFCRytkcVSd9sxU50/0BYrj2NFPcAoavXlBKB1R5xSemvrW1W8/urhQxzx4yCZbj+WzlXI8txCFoYot39Xy0gHKJLZFWyIEQd4TtkZJFu0UIuYuLBGwIdSPgDnSZltyHgN9+FEsBw0e+vjP/5G0ZBlgBCQYwkX7qFq4kLjwNar8tmjz35VY5yaopQAKgK1I+HnA4gyL310y/m+P3jCtdnbsC8mhdoo02qF+giiOoMSMAwo4DAjLsl0/QUEEmzABZjP4JgQfFCAk5dHzPRpExz3XAxzBASyoDw4FUU6xhJeMsrlE0h836ZOF+dqB7XphTyyFo2waMKR7dCAKHdB+0viNUN6SDvyMjAEIYls1seiTNbOvfOyWMfMmRC7lNOSGGD0XI04SM0FAfr4VhDrgQ2geAx6DpIAmAC0i6lmw6dkC4QUCgiQIoAkFyBgCKND5DD6L1AKoj3tWLiyprJg+a/qcmgXt23asKm3lIpQBFf40juHbJMgL/IS0CShQnyB+MCFOgF5BLIgnDNkPVuIFS+Y0Z+v7bjPAjGDVk7JCYHSqjks0TtV4gc8HEtpTXP2Jvh6FUHMazkg9sPCWBStfaxdueu3++95+rLawSnlM2YgtyLuI+fQAScCRIu5QTyA5TEKBNoI/PTxn2K9FZH70AEJLxHbIKuklaNipiqWUDgd2oE48LEMbCL+xoX78zMmJipKubbo5uBGpuOviBGAFEFaKt/sTfZ7CMHRdN4oiGIIQEVcix+PpjYv+8tRNT3742rKoXqbA/RgZM+RAIUz7U4V82XUhMTIZEhlqQkqrhYjIRTgCMiW9AC6kFFoo7rjaBJUDEBdD/OQ9sQc2LV0eW2J1w+qpEyb27tGrdao0ibScgAYKwNMyRNxvEy+QRyDF2gwi7SueQdocMhnqd0lrw/obXrzjlSkfNJREBTcgjYRjkQyhJyK4g9McxBUuHacgU5bPgcYcJwKuYLyspDSVTMZgPXkomctk8kDBIgYP6T1LbTaRC7AdwoQo5hBkAwYDM+ipHxwXEt4R+epTjvjd/n33SkZ2qZ0igdB4IpTDGT8p/UaoANfAVazCkMVZGdw28qGHx768iuekB8UWkU1IgBQPzKOERkFtpZ2QhagkUSoC6mPwYxrbCxUvLykrSaXiEMZDCCFHIszQQY/HSmRKYk6PnqAxgMc2kAXZChQ/5r6bDoOA+QCRqpVIn7nbUacMP6QkdpJuibnJn+jboLxGeB5kECDddOB1gAgRPgKYjuBxKAu5fCYIcrC+qdOnrF5dt+Mu+yUTyZJUeYqRIDwrIWg6QUiPDIrBvGmUHu0wF/ipj+EbUEEoHxkjPecTzSz3cc30Pz907ULZGPiRQIZF7BQ0BBh2GqlkpPzYqvdtj7uwQVvwUieFRFNGKpVMgxQNnQORndU3rha2iuCclQiSCnaHAxCeBoCCkjMKKJYsOKGtuEcj/L1m9vPuwy8/5IzOTlWCp00HA2W6P02Ks2kSQoBRAA2SRRkW3j3+udvfeWyVmyOcB7nFyHBVAlAN/pSGtJJzpOHg5CWZE1mJgPvcZiFyJNmuuh1FLA27c2Hc2NgAwACQj0QsrwLl8dC1vCCA1QWOhWhISRl0A66Uhp47bt4uDZzTdj385N0PK5FpP3ZcJ0G2Cjyil98WbTZiQLbiUkDBKjxGnOViRdA8cuoHD456ema0KB9nlc+AYekpBUI9aaYtgI3BMMEAFFKR26ey04iuW/Vq3aldq/Zd23Wr9lrTIAbqGwB4ABwAc+Nmnl25pmbusoUzauZ/OHfylJp5hRKoNi4cMxkDluPGGVMwKuAIIDObMS/iJWHqsG33++M+p3ZxW3nmkSD+Q9u/VZa1GJLNcDa81g7eqp1w73P/m7J69hqrCb7CigPAWwBjyNCDEjOGLAWW4bpOVS29MLl1597dWnVCDX3bd+vdoXs7ry1gM0RiKygyCFmQzPBsTWPt/BWL5y9bPGbpx7MXz222VbMrIt25Cj9kS+UA0LlOKCP9yTbuRU551tuly6ALDj9z+5JeVNNP9K0QxRLqUhBWGKjmgK1uytQtWjljcd28VY0r6+vrYmBxeswIIQPaARqw2A6Qz3LlOQrJZzV+leVVndp37dl6QCuvEw2yU75SLpSieAkytp+sbDOJ3m9WeVsuUmseHPvMPW8/3pxCDpYnVpLELNdGcIiU7YQWg4G5WOa9pLK7tOk4vPc2fcq69OvSs0dVlxQHXCBPSzhcW1/EotVizbwVi5euXD6pbsbiFcumL53b6MRhyhYqQgKLP5T42SpwoRx6IHPEq0Rp26jkwuPP/k3rXTzPi/WUAAgQn+9M+omKBLhgemKwPjW78PIXbn1v/oRMKox8QbAM2ZFCzAegQCRkAjZl8VRMb/+1kv6gDt0H99i2R9ue3Tt06VDaNqES3EBx2CnZIVLpuKawcu6yRctX185sWPjBpx8vb67npbzAQ+RqkDIBOhFzzxWCEvIooVzh+auirdLdjtz70MMH/7wNK/UoncMt6Nv9lmgTiEHvI8RTXP2MZBRR1wgNKoCPieZmVlz07PVjl00NVT6bBFK14qjgAx3hmGCW78PtpLKWF7P+rbv+Ythee2+7Uye3nU9PJhBguE+v3esuG1wGHKMVaD2UOaTBlQzJERCWXB7VT1oyY8LET96dNW5ZtIqnvbwqCEfEiGUECIjZ9BIyjcO3d26/7dVHXtQj1aaMpUQomEuD6dBOtAZ3rR/jMnoB40eSFBlR4j+Nx6ZBIkCtCQZMZ4VxbrmTu+jFW16ZMybkcWwDr8bQPeaD/+RGmOP7ke0Ftpu3uld33HXYjkf026NHRVfkRb4em+jBhRFsBpzGFri5lqEkSQHRwNngomEcZFg0t3HxSxPfGzntw4XNy3MuUijBPKXfQrYTwpYwEcf1uWvlRKeK1rcf8ddd2vaBYF1kVtTFajmA6NANusiPQWybJG0qa02z+JcYEmM3NJ3sEh4E8sAhgtjkvVggrOZsvHLW4nFT5n20qnFFLsjB5cTYzwIaq0Dd1ZELS8EqDThWkkMTYDUUh2zm2GA/DVFRibh1u7J+vXps1bvboA5lvWHhtpWyLZesCb6OogukjjPJ8RlzQ6XfqsvawkgPC4ecYBJGTJRhAiHT7lzYnGbzZP3Fz13/9oLxoRNYHFYnbJiO1G5QWI6dQPz3rUQlT+40aLvDe+2+TY8BpcRzmbY8GCC8KDEeLnD9x9Uwctu86g6bDiKmlkR1b876+LlxI6evWtjMwxxSP0STRCALYQKSs63QcQhzFOyk9I8dsO8Rux0wvLxXOrKV4BCywg2J0KaM7sc9UQqN/gaaBkazkPkDZzXb4Xv10y59/MaZhRXKiYQdirjgJnxbsgDJLNyfnWahSoe8e0nbXXoOGdZnm5/1GNTBqeQWcmSbTJQ0Auqh1cQQwic9w5UhvbaOJaSl5jQuGPnpmBcnvbO4YVWehcJWjh1HMqTOdimihIcTmOW5IfeEc+iQfS7a95QeUSWydcuzqa8dyQCUAkKn+uEgoI7fxJF+BWKgVugdhnA1ls+jncJ1mlU0s2HxH++5/BO5MEzlOfcZIg6NVCR4zCR3IsJTJczbs9eOv9n9kO2q+5QpVmIlqT+THrFo51+s+MsIdwiK9RiTpWrNk1PeePLtF+Y31+SSIvTjKMwy3yYIEEIA1OnmR05PVn3H767etqqHGzEX4MSlp3xoKi4qtC+jOIfb/DF4Mi1CEqVBDBJgF77EAjCYGc+79Kmb3qyZJkpUVMgjsyTXox+JsijgLOFEMh36gztve/xOh+3Ve1hK2iU8Vax2c0jP3aBCyNBTK8Tq0XMm3ffBE9OWz8mlRF7mXdf3gMilFdqMc+i2Qg5UodJnDD742D1/3Tau4DwBcZEEqYMUUvsxByDEAGixcTBgqparDkVaty0aomohtsexhQSIhhfDac2sHTV51pg5iz+O7NXSydN7yxSzPEpUyFuRimiLRBBDzbTUc3fRX+1g6BpY0ioNfLRl7DqqvF1l7+6d+m7bfYcOqe40uJiVO8xRMT2rQDRCaRrcoofe/5iHHmt/SAkWTchEk/hAw6XL6P2FBpb/aM3cfzxx62SxvCAb4Y5orDZJRSZsleWOCqy0Snf2qn8z7IDDB+/V2W9VuvkGqEJECxbLSLhWvVWYWDPnifGvvTN1bCYqNJdlRCyS0Jw4CF1bD4ZALgH/EHdNtvnPERf/rGorlyWlA0ceeZBmIecmq4r1/ihJFgqx72YYK0M+VAgLLHhl2ajzX7hxuWiEj5JObPHYpWmfFUecd3zGnXRTcpvOfU7c5fA9eg8pF07STtgx4J2LgASXW6z361FBBPUs+/68CY+Oe/nD2ZMzqbDAcxw1xmFeANbRV5mkg1pdq4kd1HWHfx5yXle/jUuOAHdHWbMDHSSfgTiJBtCYzc2ljSMGswutoZXPH4+E8JD6q8KkNQv/8Mg/Z2YWBmkeF3Je0okV0DGKAyQ7dk72Snfepc+Q44f/vG9lL5c6FSwfqIhewKO39GFG5PyLtX4ZST1bg+n/ieJC4MhalX3603fuevORZUGdU+IV4hwSI0Qd6o4DLrd5gqXaFMrO2+2YX47Yv1R5SeY7ZIngGL0AgwbRpfEH3rLFkxYwvXKDzAZAAQ6LqzUsXJSvP/Xxi+cumid8FdiRcngEDEUaTOqVEG6bOLlDv0FHD99/x/ZDPOW4FjTR/mbDbiNgbXghGmYvAhXkWZS34g/nj7/juQenFWqaRT6qpMdzQJwJIGpGYyRdbiez9vAu29xzzJVtoxSz/Qh4QscxQJpivT9K0o8PdFJCGwYx0CqNF7UR7sEkFolQuVnFCnNrPn7rwxdX5MfYjhcBlDm2YEhgIwhCIZ2VPpNJOlk7AtRofiAaDkl/tI3SUvcXEXArKOo2h/uhp6lcub5Id23Xa9ftdu9euR/thI0rD+6JzgZ2YRH07kf9tixAG4yQOtvoEY4KaJaSLAvzNvvTB3c99/qzPOkUeCFy45jFukPCUomEFUeswLuwqpN2OfR3ww9Lw4lFtstd5m12ih+I2KF+JCnptQuRY3Eg1aLMijETxz006YV5zStzyRghxg5i5KMx5wEZOksFvEO+7KYT/z6k/YC07dkCyE9Q7GE/6rkaAhkjqQEXcrasZcHoJeMvuf+q1bxBlLgR+CzIGoVnK5pHIJloktu06X7Onift0HOor0Sp7nIvmhp0gXp2jLV9bYpiYIK8DAJbrIpWPzjqxfs+fqnWz8k0s7KR7jYXXCG02SmZsDK8X6d+Vx936VZumxI4cHr0RL2BiIC4ST0x8jdx5htHDKS2xn3g4PrHmZWTUrBgTv38k//7p6lsRVTuWdm4XKVycUb6KMtt6Sazzq9H7H/G7kd3cluXAdfkkevATnDDNqfXJqlWFKX6vwbHoihyXVcI8+EqgChwzWrm4fKw7ra3Hnrz4/drE0HOFXBgDsowUYBK4zpWWXpB9Mtd9/v7wRdUWEkPYqa+D0p5tI81f38E2apCoAD2dMBvD7GGwkQ0Nr/orEeumJCb40ubZbKpqpK6TKOVhEOz3YgnC/6IrgP/fPCpPUrbtpVeIkAYoBGrAZdJ95u4/hBpkxY3jX8U9MkxGrBvW3Vx/sFPXn3s7Rfm8eVRSURda2SPTmA7lh1ZbjKZ53uWbXPP764os9LS9rhi9O7Xjx0xIAYXQ7jZNkT7OSC1YrZsiGrHz3x70owxa6LZVqI5YmuQ1jp2Gb2Vj8yVRRaCEw+gDeRlCArAJlEh4jxWyC4VL5C16B/MjgyVLoQlTIYDdOouO6ADpJ8OQzBjfr+2e+06Yp+26Z62VeLoaYZ1d4VODb6Rb2ohpDMeyVlosSR4XYilG9fY4Q1vP3Lt9Efc2GJBlOJWVhZimtqOuTFL54HPy/bYaviFex23ld8mpTwavuV6qCGx+WlhoHtpuRSIUTprooe49HKmZS2Ma25574mHPnktAFQXoStk6MjQVb7rBrkwYaU7ivIrj7l4r46D00L5yuY2Yhxu8sdLGSlKaHatwnwrc/XUJ59885msl017PB/lkal6IXMF8mFAZO6p5Cm7HnHCjgd3EpXIfwC5yLgA3WAVjIVkb5ZHhrwZFOnXnGhiUEETIa4RzVMzy//52n3j5k7K+fkC/LsT4UKetGG+dqK02eYDy3reddQVvXlpmXQ4rNIFEKW+BYAbSjA2nzb+diVUvOgtijvWErPy8EmufcGdl04uzM+Uw90Elp2UzVEi6QAjA1khdh8xfN9L9j6pC6tMUYLi2jE45lAfjO+SdyIXsrbyDS+wEbJtu1AoYMk5BwjHFVzJklGU8pwd+o5o06l67OxPM1wIJ4Yfc5SMkEp7TIZhZXnrRYsW9m7brVfr7giYAF9E+sK6nx5/fwTaj9hAfVBw2cyGl4gt5cv/fPTYS3M/CFNxHAQJmzfkmtw0wINF70IE9vZdB/79txd396srmZ+mr+fqYScuR5x3v9FLjxog6rfIqIOA26FwvYQdqaRf2rdL/6HbD5m8dNaqTC3NEkVjUmhKdQaIh4jE7UxtY5lwBvbo7zEXN0hW9zV0pgWTDsNgwXqC0KpMfCEbi5uCulfff3rc9JEZUWulmkLeJBByeEIq1/fSiBQkBXr4bTMOkJEjD6Z/GoNo+EBL4BIa4s0YYhqKhRYQBn40NXs6lpI7a+MH0hUaRcfX1NUtXLKgR9feCb/cZjQBqwYfusyPWWTwNcQJejsFnhoZj+LhuBVzrnrmjqaqHNJFSIKGb/s8pqmTuB/xalFx4ZFnnrnjb9s6XkXxOyxuzOnvNwDsORFA0i53gBaRI8HAcBXARqC9lMMH9R6WK1Xjp0+FoCR10OL2lJDC8pxYIZ215n8688Ad9yixXFvoV99/zKKE+xQ0/1DE4zvffeK2d5+wSpgo90SmgXmOfibIHWQ2yreFc94vTzt68IGVyikXKRYpzl0WxrqbyRL07R56erC5hgHcGcOBojJoSiB82y5Ll+6y7S5z585d0rwsoMGx9LiBgGEsCwTrgzWZfCKUu/UamsSlYNOuTZ1+cB/kjIvVbhZtEjGAGGk6NF5JScMx4WfgKZTD7/v4+btnvdxQkUMiSGMXhKP8BM1CGorSKHnctgf8fZ+Tu8QVHj1ZccAYIC5AG+XBP1HN2KLuE9O38fXcv+PQ/EDwiTR8GzcNzlF3KM0K1K91j4G9Bs6fMXep04Bw6AsFpoW4DufZOMzzaPHCJTtsNcJ3AGUIfOiYg8O4PFDeN+LZlkXUxwA1ooFR4J1wxMh5H/31xVsbqgIrhvpZMSJ52gUqtZhfmnEP7TrihsMv6Ou0KaVxVRAeIjWYTZAY+eQ34xe0U3srnarSIzwaRoKlA/8Yy+o4sVuPQfOWzF3aVBulaDSQTd+0irGE6jX5atKKBSN6Du7klXkR7uAbKnoLIrIAWA7W4pjy/xjxhkaowM1Hq5pmP/P+rXNWvR2nV8pEY0ypjc9UNY5yJ4hlnc1ynk3zyfEo6bMyjvw2LLWj8hK3Q5nXEb/q0h6Vic5u3MpTrXiUVqHLYfMA6orGjziWr2gkDHBHLJR+LYzCoUN5lbckE9TOXTK7tKS0orw1+Q8YP/wo1n7MIiMeCWDgUCLoq0jlamX2nIevnMPqYl5wEKCZjB0r8mAadplMdxUVt/7m0kO67FBtJxLSA1iHlweYMI9TvwFiAFag4ESeXGsNdSTpJacPFiDpG9FugO3YE5bMzfoCV/OFtKFQygxpULnmTCpkw7pv7cPdBjGD1f6IyY2tgh2+XzPj36/d0+hkIwtSLUDNmW3D0TI36avkDtVb/f2XZx3dfdfWoV1qp3FIdzrgZD2eh+ZIQAZGcOFrBb/1CGGT4ABAOK7ooQ4noZzWzN+759BZNfOX1K8KPEA9mDrJFxIHtMB1li5e0rdz1w5V7XxSIXrciEP0uuc36mOAU4YebUj0pNTUqzUHi4i+KQXQwN+cP/oPD165rLLZ8gtWEJVaqVzEBGKAsCqixN/3OuGEbfcrYWkaUgulBNGINtLVoroWgbZGDLS9mTdNPKNawJQYOSiyZ7o70dCwZr/3r549dYLt4N4LypYRZ6FNl0plvb06Dbvh+L+2E+kEAiMlRprvMAfyvC2cCG2q2OYuwF6eWzMblh5/27mz7JooHSAAR/SuN5gELU6ks+7pww87b7dfV4tSLj39ZhDLaWUgbde/b8gvIBZD1CNalCF+LBSuoOtbrLDcyf3xzTsenfY6YLItgDRFSagKjpVP0Wf5BsnOL5x6Y2e3mkbR0QCyHzPB5MmiwFN6UEcPIwi2IzBNmvfha2MeCNwFkbdKPxS3laywRKlkoesGcVzn8RCZrB1XOFZpVUn39q2GtK3o37Fdp9aVbVzua2uEIwP7IXxXWlEQN2fC1StXLqrLLa1dvWJZzaLm/FLJV0s3VH4YWgVtvw6Nh1CuZzcwlYpzKV+079JqyG7Df96j1SBHpeEsf8yIIRY0nwEJilkBi+qt/AUPX/n64o/WOPkKCTdFXyKIXIQPJxX6A7xOdxz3t75lHUusFPxtSBXQEx2aEw12CMl/g1EE6zl4JJbG9Mw+L0KaRz1JmVT84IIxf3rhunzU4KkYh2MOr0GPMFKxX9ng/OPIPx6y1R4p5G4/8nclovynhVW/uf9PM5sXOjb1mwLJhR6Dl/WdpArtgwft9c+9T+vIUsmsZ9lcwnvRwyZiOEzF/ExgLW5sFkEHkOw69L1o6EKoBCEPKRPcrrGar3r+jvtmvZpNZqgc0HrE/Ih65aV0+3rtLvrV2Xt2GdKapZHEIxYg6f5G/cVf46kEXBOSvZDe12VzVyw+/oVLV8lGZTMV0BDDKET7bVfZrXKJf//ygl/336tEJDhwTnEKR/yjt+Lg4Tw9bRl1LOuAjTvWq5tJMDzcHnXOIDmGLdFUWb5001bywL4j6lbXT69fmvdoqgxP0OM6OKvIU0tXLeNRPLzXQF93zVE9+sIabLdwkjRe0LbiiDtqpWg88dHLJoplwo494KUIaoXQkEyHyZLV4i8/P+XMnY8qiXzP9oERqC+ZupWhnwTyTFaLfcV6N4t01wK8j3FYtEOjEJqslnAuoK8HML5TnxFhJjdz0cwCzTjpUGGkqQCFLm8u5OYuXrzX0F2SNK3JN9L0FkMaYhER6lXCygkrG4rMm588+sbEB2VqTcaqp0edEJrybOnbgM+sHpbiyQov7NS7zc9G9D5st4FH7D74iAFddu3aZlBVqoNvlTsSriTlqaQrE76VcKXnYIWXl3ntWpf37NZ2UP8uO23Xf7+e7bZKeumG1fkokq7rFcWp7wVyiiXSLCHsfBg3TZr+YVl5ulVlFYfR/YhHPsa6a5ZmPg9FzolvG/vsPVNfynp531VOzHIuhxuFtpcVkjuV9vnfadd1datcy4O/hadD1uUqeE4abUJENqNXvhmZzgVty+aHPNDG1SXzFOte1Xpw+35jpo3NchHSWCFgRgITIY/ySXfitGnbbz2sLFWW+hGLErScNV38zA3v106N07GkB3YU3KTl+soraVbHDzvob3v/vq1IpqRPz3hgHi45LDg5SNP8QMRcvbL2z+YR0AZkB5/soibyrBzgskS5O/UbWs1TH34y1nMSoUZ7tuDcZrEtGpl44ZN3e3fqPaCyk1ugR8N5h2DoN6CNIwY0DG2hH6NBi8qmB5jTF8/9y1WXT+qwEHl9ad7y6UV5pIjSZU6VdG886oJDu+wkHT9yPOp4JmYiZMscFz4AjTKT05qqGewh0PWj5ZtFEZMxTAz8EnQJGmTCWIHJwLOrG9xhQ4e8n1m8uHmxoI/AozgH16QrHc9aNH3uiD6DupR1MJ9Z0TIzrWzhBJZL6mukbuTbRt77+IJRUSkchVWS54HLleep5kJPq+oP+x79++0OSYc0F23ksog4p52LgEEoqB+990hIb3MlRqSRMdhN3UH03NvSc3tR2iUCgHMH4IDbIUsH9s79tlklGj9eOU3ZHqAeEEMiEghEhYQzt25Vm1TF0A79fvpQTpHINiPOo6Zs7dujXv943gtBel7ByoF1SiUtlYB0aWYsGI0NI6ge3OOwX+z852F9ju5aNbTM6+HKKttybU7JJMzTppfqSDpm6KMFq6JMhiZLo0cSHGmU6/JEZUmXru2GDd1691Sq9Yqa1VFIUzkxmtDYZ6yUhtSxguL5WOa5G8+bN0equHv7vrb1TV7KbRkUQv+V8iGtQExbOfvil/+zOtnM7NCP4pzjUgLKuRe7O1cPuOeky9sHad9KU4cDXKhgPKR5UamLzlF5W2U45LrZLov6U/UPRKktPekuThWed1hgnjaGViq2u1eUdO3Z79W5Ywt6yL0nCDGIhAW8I2Jr/ox5e47Yrcoqvlzz46SbJz776OiXciWx5UU0mpReVKb3g7yYH7PrQX/b8+TqAk/Q53qsQoJFDvgNXEjPwKkzDqZVrIakqK3MbH1dyjNVMLNJQ4g0Zpbme0A2Ti8VRDwpnMGduwzfcdiM6TNWhk3ChegRLyM74QTADVzOmT7vF/12rHQrLCGzHvtmgtz4U4msJd2YeTF9sCR0ZWwVamX90fddNLZmhiot8QuRL8OmpKDpWwrpQ+yt7zv8gop2HemDWt8jZeEa4xpVd+ajfxnZMDWflCqwXOa7GcVTKpPOD3TaPnPs7d1kB84Ba5C4wpZb0JtCGv+QQ1iLZA1BJ0Uk8nbuhYmvnfzujUFJzspZ6dDNuo5VlnEbEsOCzpcfcvZOW22fgN8vnrTZqvzNCLcKwqWMJcVKIEzlLeu2/9113bL/Zfy85dhuGMF1Rp4TKbttUPLS728f7HWMfDuyPSZlCXWJUzdI1rJ+JNNKR1YAAIDIDLMUXmby8tefGX9DTtVZIvZFQroBAg2TVSpMOfTZsNWpVG6nynN3GLFbabKtZaUI85FwjaZgbfPgF4lM0VNFiCxUmfmLZ46d++Ss+jfjZE1W+bZyfZngsY0sA8mN4JHk0Y59D9tvwBmObGXHSfpqD65pw/TopZgfA/SLwLRQ+ZFsTuV+9tC5E7MzrTAuyVM6lWsVsLxfmneHOj0fOP1fnZ1WKB/SGBHb+85TefNKWhiG06dPP+j1c9fEuTCpZNJWhcgJYWaOcL22nTu9vP8/+nqVrkqvsZln22nK/GTGE57FvW+UTvwACZmMfpBqIxuHxtNHwHNCJPOvNy895H9/sPMFFkehpwTQYCLpFaSXtc4YcNhVh55vTqdnvN9wxNc3J2EBUtLg1Ywtp9Yv/N1df17s1AbpUOVCwFLJLcAXy3EO67Tbk7/4M88kwzTXT0s2mzbVx0CjK6hbmsApvT38vzHPvzDpbVmepA9OAqJwGv9kxW5Xp+2Nx/ylV6suUlKiWDz/+yD4Mtuljx5t02/Q6+Pfa4xp1kipaIAvELWw41xdU1qlRnQfKgPhObaiceBwYC2FdIyn6Lvej1QC/p2JD+Z/fNU91y8vCxQXiYCGjtL3P4VdkfGvPe6yXXsNc+lr4lqDzJnfCcEo8StekO6TkAPg8sCtB46dP25pmENggrJhP5QN6iUimVm6avfhuyMRdqRM0hwf1BOCLAq33kLc1VeSyNosKSWTnphV8+bT791UsJpcOwGbhcUqgCiJdD/PVbOt8t1aDT9w+4tGbLVDwi1TwM8Wja/T7AYZwLZ5bgPOlGae0eMXGLOrW7Xv32ur1lWdlixuFrLJBhaI8ggdylE00M9OyNhfsbiOK6dLh7627VMfqrk6YA2qKd5JC6dYxY5nPTb21funvBonIrhPW1oF+B7O2GrR0am69oRL+5Z1dgnMERWHCX+3hOsie8Sybdu23QcNmDFnRn0hH4qQOTZ9vgpgIg4aGurdJr5b/+28UNk04SQr4hoKVjSUz2xt6QQvhP+6OSYAKi7jjC/+9MyNszMLLfo2lBQUgF1eEF7sb99168uP/GOpgN0hi6HvJZl6vkvSgxqpvwp4szRZ1q1X13c+fj+PUKdhufa01KSVS2qGt+nXrRrpfXH6x82ljSMGMIt6J2mAJ3UdLyysOvd//2pIxSG9Wo9kT9GgQeG2ySWvOezCHdpvjZzBcaFAxdO/FwohxaCQdpMlXqpv9wFvjXs/8GJ621LBQPFHCNdZsGjZHkN2aVtaaUfUD4vgVDx5yycTekGk5lAes0JhIV6tmi+6/1/zVX1TCcQnUiG9YBV5vHVDydn7nPDz/jtXsRS8Go2uXdd7qav6vyayTE3mcljS81OEG86HddvqzUlj8vlCRA9FaG5yPZOHWrqyromLQd22bs1dFiBh5qG2bBd6WoxFLZx4HEnpC8eas3rs0x/+I8NmxYK5rExPYy8VTTzLXMmqk533GXLYnkNOrU4MtMmaE/jpiLBOukZlNhsxEIYjXiPkU96grFTrsj4Duu+eaVq8qma1X+rmrebIDplrxzFgaBnktnjZDD+R7NSmB0NiQ3dATz/o+t91WPweKJJRwY4WNqw4/7Grl6UykJ8T0UAr+ghxxu5rtfnTYafs1XlIwvIUJxDB9Qiv716Z102UBxXxfG+bLgPe/vB96sxTMYQOmIPIabv2zCVL991qx46JSk76RhECJ9j0qPF7uOf/I6IXAxF+6SVGYCGEWmn54s15E29499HAy0kuETsoPAvbjd1urNW1R1/S3W+bsqnH2oxy1Wb23RJSCIY4jCSYRrl3LWnjuPbYOdMCoHQaf0kPgunRI+fzZ845ZNd9fdzpNwp/GzdZGrOhrBBqTX2f8euzRq9KBIUkjWB0VURzIXGeCry92g3ct/OgCsvnHn2x6PulkOXdhG3lrbKCv2ObrX/WaXCJopf+VQKyF45gQFtL7KYnJ7/eaOUVi2jmrhZEMPdiADZra38FKx5dM/WT/KLlZZFK6AfTjMf61Z6+YdsjtzuwDS+D8Tv0Ro45g0zE1PSdE+OSnvimLD4g1e7G3/+th9+BPsirmO16CDIRj5rK4+tGPjBlzVz6circlO71pdsV39c9f+cUlzIusmzR61P+22gvk74qLS0r5LIJrxS5D+MZj1luvuux+9y4ddeTUqIzzV3GSqSkUSHfLKv4PMHLIBUGPpP0sVkEjMjmQbKCdzhixwu26rBv0JACNKHvjLlCsLxUhZDVh/7y96Y8tSwzNbKaYmQduA2taj8K4goO54qnb1qYaKaXE4QArpPgAGPtoqqD+ux8aK+flYQOwnGolZl6zPQrqd8xIcgh2oVhiIBXGdg7tt36gK12LctwO+ZWwoOPRyySMmwoix+Z+Irl0wAXAJwA9wsrxA1/7wHg2yONffQ/8qXA4NYaJu8b/1yhFAcR+2BR5CNTsdc68I8cfsDA8u4pBXwcr0NduprvlgS9TAP9cRTgjVtW4McPObh3orMX6S9lkxoiqIvQynxqrfxg0VTBILpvQptoG8UNICvq+8yp8E3k6/RpqQLyFxqdjaRd8KRwf7vPr0rslETOQ4wtnvp9EeksPUihOymxvN/tdzTLRj7UHZkQvaFKEw7wpDNq0ugaVQ98LPQXYFsMFT2wkYIWhohj6EpWRi998nbeERJwQdC3wWOKy4Qajt7/lxV2ij5VBPmtfWH7G5OZRc7YjFlulHDIEBQMVNyrSUIi+iYkklPm9U90+/mQXdNumnxoLOJCyH0/ZJHfKvXy6DcL9HRsk1dpyQQNt/OT541csWZmPoKLKG1syiRTbhA0MJqAJ+nJ6qP3/0Paa51iKXo1iNN3ZM0rQpsWy9cnBAZUhaV0fEbzpbnKcehVc9eq+PnOR/bqNNgKk7b0rJh0yqbJaSPLiXNR/agJr8dWpjmsJ8eCW6FHxS2ZzDS1oYo+WTRlwrxpeZXXyg3gRl0stnK2atfrtF+d6DKX5s6HQeAU2AUKFY2jyB+zYkzG7PlKMpcGGatcR+t2Ymk2zZLEocn3qWu93C1XYXzMPr/2hGPTi+zSCgJKm1GcRe9O/mhNXEDgBGjADjrTBKWWRaZBcEmBiJbm6sbPnYagrDE3zTKAjN4LWblfdvBO+9EAfMQXzr+X5xEbEu4bNyhg/Klf73OoHSC/oGcl3LGps8S1C6587qNXciowmmBEv04BvpI2jhiACvT4KNGsCu8tmDB+2QxJbybQUGplQ6Mct2Dvt/Uu23fZ1otd3BCdoxffI7kE/OiT4cANCcse2K7XjadfVSXK3AIlWYSEpRWpwszM4n+//J9GJ17vQ70tjuhxmqDpvSw5u7D8tVkfZhNQiJgLwGU3hPikN7hVr1+O2L9ceTSBBZ2irZ6EqPH15pNt20FAWhjH8ZegbBwyaooldYAaxdF/6NE2FIy+eclZyNsp/+RdD+/rtnFDzm3fc3yZD5UjAy/36qfvrowzkr6wTYkOda7h1B8HhUwua5z65id3Rc5yRt+gqfCclJB5mzcllFPlDDhu3ys7tx6RsqpsslUycfNQHOufF4sJ/JtHxaeVUBTqZogZfbs84nZk28hlKqpSvQ/d5dT+bXbizWWJuNyGMqg1MctJLux0fvLctz+c+YrrFSKVA17Y/ItvMQQrAEHVsSxY8qEPn13uZKIUDpBuxzQ1rZtcI88/4MR2VoWvXHoTj7AEojtYBpYW6zGESmAssBWsFHd9FaEwTAykLewzWlcVlliHqRrCIdytKYwlvGO5k+5b3vHonQ6skAk7YiyRotn5gTs9NSu34vGJb8UOIQacoCEJ/rYccdIIG4tmjiFN51beFg+Pe6WGN0uaL5ESTwQSX3plWXbKvkd2c1unhMtp0g0Sm1l+D6S9dvHaUBPbsyN56FZ7Dm/VJ0WT+ycKoX5+y62MlXlj7kdzs8shaDOTMvTEnPd1aJPNo2/bCZoe9v6xLzeXYhtsirkU0qYXOarjkjP3OSFNH6KEzyZN+/66sovkKprmhN68dC1YXRlzh7fa6qjhv0iHHlQbpsNphkOV8YOnJ7757rzJxo22VFKcpvlFXvDs2DdXyGZ6n0DYfoNKRr6KeTrv/H23E9PcgbLoqSD1PB/wSGQt3zD4Qu2gf/A+0AbjgzZKcFVYojDwOBVe62mgRzDOGKJTNEFe4LBkxDpHidN3PyItvCiIFb1M66JqVuovz696asLbWQ3oXdNH2JKF+TnK+Msfe+cO4WTI4IXPJX1GBdxLu2WJfPUx+/ypXXobX5YiZOinhzS1W1Go635EhvGG95tH+jToCi7qUKqMSEYTyGlZKqe11+M3O/9h936/9JvbJmQFbpLTjNGpQtTEU43vTXh+wtK3Y5aNeURDIFo0UcSWcm5u6QfzJgdlDk1jGikZ4Y/jxc6vBu+1c/ut6RVKxRTNoU+TsSOGS4/e3zdk6kFoxzqq+vqIAbQOHBS3NWETRoeqECeiCDgPoI7q3DDO6Vf5S6Rz7O6HtlGppPKRkXLmubbPstm4nN874bUGmgWAfC6dD6/bggwQJiIVPWmBS8yzuEEVnpkwMkopK8yqCM11odLJnNpn6+0PHPiztLLpkejmiOb/gmjoqZ7pi+6eXiCLk16qIys774DjSzKIf1z5PozfygUQYz0vPDn+DajBOkf99YHOxsuR/5WWE6tF2RWjFkzW77dFNMVlFEvH9oRzyNA9u6bbgKmk69QdQYCsePL3RFwggCA1tSIH4Ugg/2xllfx650MqLPqUuWTcEcwJkf8GYSV/csKbLUjDi7TON0glY24FlmyKC++N/9BKOF5BVEZuu7yXDhzfLdm+6za7t+/HLepzoPk89ZTyRZwJMX4jScIZhWFoejWLuzZGOGoIyurYtolf5poRNJhey+P0hXnftnJRMuQH9t+5e1V7mzmunaDhdECGjQ12iffU+JFrdHpDj+8Aeb7smi2K3pj239pgcRQn7LicJme2Cmi/Um7c1OGEA69olWhrq8AGXNSM1c/EUQCyBa/MD+uG32DZZnMNkQsJqj6f02fJCbDRT1lubOfgUx2ZKGddD97ud/sN+40bVCmRVKrEEoROlZuL7frnX3941rKpNCsrMGALJag3RAICLH71g7cb7EikbCuMExFzuKMc17f8k7c/LEmfE+SWY0f0oTaaii/BGYBUTDIiMpWswwoGbX8dwikghIF1IcEQ6llnfTgKg3VdV19Eq8taomcjnDlStfZSR+19KMvFHvNs7gfZoETA1sJJDYsmL52P6uibwLgx/b5SyyENAMA4JF0wpBvuv31Zvt7yGbCcYi6wFAtUn7ZdLzn67ErmRYUCmErd2N8rAd9wekWJUoIQ4tWfkk5Ke9e2247otg19USiVwn0mmKcKQWyLl6aNMpDRaAK0pVjRV9HG4yas2aKX44PXP30nSCPxEx6QgiTnbEmvKp84bafDS5Hw2TRWVkncrXky8b2S7pahDmq0Cpyw7LRl90y0OXjonh5zXS7hRqnnBGBKqHfmf7I61hGHNEORIYLXsBP8Pmc7WwxpxwCxS/p4BxK7kBzM+0vHzw+XMxmVwFtPW1LzxoSVb32Sf2HswIYyaXmESvU7puAJ/BL+E1BE1AZD9IMD427y+fy4ceOgXiBswstgabyM0bPVq1dPnDhx7ty52223XSaTgf4Zj4lDqAeVYIlKRo0aZU6866677r77bqzgEIEbfRWUcx3n7LPOGjXqfXKjMohTnrTtVOyftOOv7HGLxeJa+kJCDDNIFHhhRn7xp0s/FZageXYh/JY18hGNIU3EHxXSB5LBRiUCFa1oHD9hzosxz9JX6sB7XuAszwLXj1sfvOspnSoGJexS1wb/wREIE9Zg5o6n7fV+/9+kbW3tD1fDhRz6Q/2ecAW+CEq263vQ0AEH2FGp/mypEsB0uFdRV9I6eP2DhyLVzAFX0QRqJPSKPI5pMZquf1sakcxghjAcGo0QKAHdrik0PjdtlOPwRCg9y0bqpRJOKsv27Ta8T+uejCyFPDDFcM6fevLJX//61xC8sQhjX0uXLh04cOAvf/lLGBGiu7G4dQVMGdD6YAI7gVTOOuus999/3+SOxnJRZvny5TBSrMBBwmZPPfXUNWvWmLBhypBJ0jNvwHeBP6UyfcjAvbv7bTkgnghcgHbOvFAIP3xg9pt5BISApmIDxBHaibYMQkRA3AWeikVh9Mqpr9ZNCZwolYkkfXYglNT96f5+xK9axSUp4fteUr+zrDVXE/hvBLS+XLSUilqNFRTQ0qOzUAZkNk0ZszQSwU5TYN0h0Lr6cRQroPUN2+Y2DpB9WSppO0fueJAXuknhudRHq7jnSI8vr1/5+oIJQLG4sBnVInCzuD5iYLGajdMm367E3WSc3D9fu32hWE3zWkU0m1PsMsspO6jddqcMPdC1/IjTxyxo+AC9l4cb3jj++I6IvJX2kWSAZIquxX3Lrmpf/ciYF2HCkovQVQ7z4qzIuvbWftuBbfohSCK+wlUR1ADbCEVSU9Zxf0shRE0PKkSgGIiRuaEs8PDWSY+Mr5+BbLAkdOy6ILk46LjPnj/rNeKOMy+f31T30J33r1hRs/XW28ycOevh/z1SW7Py3XfegXt69dVX582b98ILLyxevLhXr17nnXfeY489tv32248ZM+all15qamrq3bv3u+++u3DhQixHjx59ww03fPTRR9j51FNPHXDAAU8++SR8UIcOHZ577rnnn38eWKG5uXm33XabMmUKKsHmtGnTqqurUX7VqlUPPPAA4Ej96tXYnDxpUlNjY1AoDNx229V1yx984pEpUz9dvWxVdXnb8eM/iav8ppKCZztxUyzLnUAUBqTbDuu6reLItBGj1gbHFkEmdtKgAUYvxEppxyy2ePzi2H/UZOZhNw3LcQIc9WUyHXca1HvnXbc+xGflNOMC8+hbBGBG0Sap703bpvnpA/T7ZkRVoWKyEl3/etW5hEA53BxNbQzP1L5dh6W1M5tzy6UVcMeNhPB8FonmOIg8VdmxTX8P90Ynk2fUtgtCrcZlfa/O5JsREAOPmYDw6M0sW8kPmmbc/vEzFou9EG2MCyVw5G6rOvfv+5/RvVU3lxgJbmppKWvSlCkzZ83u06vXqPfeg7GMHDmyc+fOjzzyCNbhpdPpNNYR5rEzmUzeeeedU6dOra+vh7lhCSPq1q0bzA3G1b9//0mTJjU2NhYKhW233RbGCLD++OOPV1RUtGvXDpIDaJg1a9Y777zTpUuXnj17omac+Nprr9XW1g4YMACeH65UUTZou9Ip4+l5DSumrZhZcEObxWE6nWwKQ18tzjedNuTQVOAi9S4wHEKA2gJFtjFCRADa8yEwGdw7/ZVXlk9QTpzKW/kk9ctAuJ15m3/ud3qVKnO4SxMe0HMkrbmaEH/Bc2RWZiAkNhHgcSYIIACxHyuQAlZwyBA2QVjR2OCzMSs4EZuoDULBTrM0dWIF9WDd7DRZgr4HgFD9pSusc5qypjRd8fr0sUtXrUy5QO8yohkHrGTMRWnisE7DIwfhggAPpcuoB0LUdr0p2qSMEUqXh3Vzly0C9CD/ZZ464H9zeNAOPzftAa0HrX6g1DPdcWDbvsql2clIqrFMODb3rHdqJph51YCRta8i/oJlaNAPvk0bIa2bJE60hYTq0vSyn0ybRMJndoGrJldYUTz7vTdff/ipJTXLTv7diXV1dQ8++CDC/IIFCxD1P/jgA6z/73//e+WVV/7+97+vXLny0ksvfeKJJ6DlSG5Wr14NiAANPu2004Anxmq69957oQmwDZSB+mL99ttvnzNnzkknnYTKUQw2Y/IYz6NHbPBihx56KIDCPffcc8stt8APwrXBJOATgSSASFD+jjvueOONN8454w+PPfJYc1PTpRddsnDa3FInEdY3cseLJRACoKuAsN6dOBpIm8aREQNaGBUNzlKuxXxJwwWC0VNenbN4imD0ARxEWa6EK307Kutavc1eQw/n6vufiVnfMeI9chXLZdxXJQdsf5QvqlwnEYU46IZC+amSgsiO/fTNvFqqR59AQWGHNBmX/qGY9n1bGhmYA+ujNtDoUHpcO27SOHoNgibipq578qqh6lzZdnDvbZj4XC63Lkgglv/zn/+sqakZP378v/71L1iE7/uwuxNOOAEQAbF/zz33BCy4++67YbCwSqxgJ0751a9+hQKw2ZkzZ65vSjfffPMZZ5yBzd/85jcwPWzCtI888shMJgOLPuqoo3DWJZdcghvAZkNDA8UkmiQeGkhikJbcfehOHvcQWCLccxAxBB6lGupXT102m/JFIfXX4bY8kW2SwAAtx4iJsRPHEkJGzMYu6si0gRl26D+kNFVqgiclzKS0JDtDYCDkBZ8ZBAFYDSd50003wcXB0UEK2I8VMNA4TBTGTpQHIfYDHKAGcxSbcJsoYPYjN4M0sY4CqAEroHX16CtvjKQq8dI/22ZEK4cm3SEl1BTZatz0CSEPbcAaDVvRSmoLNefLaG0FGxBlbNbsxfOZT0+5sEMVHRgYlujTsyfZw2c8Mqr1A9WYhGWP6DsoyEduIkFWGsU+xF/ITV4xF60nPmlMva4RaOmWSMUEzfgsLZtV0eq65jU0gZWgLuEowT2bdzlo/zeeebmsqnLFkmVIWeCePv744xUrViBrufrqq/v27ZvNZqHTZ5111rnnngscALeCjASpyQ477DBixIgZM2ZAd+GnUAa07777Hn300cOGDUOZjh07lpSUXHnllRdddBHCf3V19fDhwz/99FNYQr9+/WAV3bt3z+VyqVTqsssuu/DCC4EVBg8e/NZbbwGU4FwU2HHHHYFdUDmuO37cuLPPOuucc84ZMngId1jS9lQQcZu+uub5PonMcxbWLG2MskoaK9i0zWyRhOYYTXQkpassJxrHfDxS2QX6tBiZtSBVlXbKrfjFfr/x7UowSZ/4vRPuTbquFeSE5/gdSnv26bFtFArX8VzPRzpUCCLLUbmofvbC8UWjI501+rsFE0mLIg08PBF0EqnbjHmzGM2fRe9IIDhQidjatnd/DwWR6K1HdIoeWID1oUOH/vGPfwQCgC0MGTIEZjVo0KDZs2ffeuutF1xwwaJFiyZOnAjrO++88/bee2/YFPA9isHQ/vKXv6TTaQD09U3pmmuu2WuvvWBK48aNQ1UINrDK/v37X3zxxbBWQAQgkqqqKqQKbdu2hXlS0NKaRwsa124P6Ng3yT0Rxoh3NFeg69DAMIfPWjKPoAK99cIIJLYUQlOoS59ZTSyH1NwSsRXoz7QyiuJc2kO6bguvSs02cUMLdh1BlJAjloj3kBH4f+211x533HEAZOYoQiqYbIK9ifcQgcETBgfgKIqhMDwzKkENOHrbbbdBagZeoHyhUMC5prwpvHHSI58H99qaF3S3lynJCL+uzqxZ1VhLrdLNINCgz/hy2kQZZQVSzqlf1hTniB+KtJ8upthWFV3b8HLwlNxWkRiY94PVl7TkO3fYtsxKRBajAQ1KFbLNzJFTs0vqgjXUjwjUFtPtR/qnJ/za8sKPjVvW2mDrl0kDW05ZOj/PYyQ6wJDYtBIitOKMDLbp2sMuKxXN0eGHH37yyScDBwAQQGuheRUVFVBWQOP6+nqqSr97A98EN4Ss5fLLLz/11FOhndiESYBQAL4G2oyd0GOcWFlZiRXseffdd//xj3+cdtppOB1K37p1a+h6q1atGhsbgUKAVHDuKaec8uSTT6IM8p5XXnnlpJNOOvbYY3v06IGLdmjdbt7cBblsvqmxyY1YikJjSuUJEdOQGcVlFGa8eG7dUig6Ggf9bEmE1hjTJk2ENOPcxDnvRO4K4eUEs9F68BtZDw9Sw/vsXW51dSKahkuf8P0SycaCLoSRD2MTaVtU77T1gSxKOTxF3+2xvXwUW76K/LopK16NrQJyE0pJYH9kduY/PMsPoS2bR+Z5NWE5OF8OjCCzVjSzblFIz0MlvWaGA9J2Intw236+xRL0UPwzgvXBBmEpUH7YETaxApMxBmgC+Zw5cxB1YK0I/KZXD0ucgkPA6Ntssw1WYJs4fX1TAl5fvHgxTPKBBx4wEQjFYOAww1WrViHwwGYfe+yxv/71rwhsyB9gvzp+mOwZ8pCllr9V2+5JnogRU6SVlxGCjJLRtPpFkR0jAKLd9tcKN1sGcRqcZ0Uqnrd6aZZGhMWWY4doH0K8ZacL1g49t6ZHMNhDGHFDZTVQAAyfMmXK9OnTn3nmGaC37bffHqlRU1PT9ddf//LLL995553gPOj++++/7777Vq5cCVn/97//ffjhhz/55JN33nkHxeASIZqrrrrq2WefHT9+/KGHHoqEDeVxidGjR997771AhEZDcEVz6Y0Qtz3JhnXs10b4iAZrxxuq0LayPJi0ZilFd52CkM8pmqEps3HahJgdq8DkxBVzCz4qpNEQOqOhnqrdOw71Kbzau+6x2x/OO4veHpayAC3Tozyg6AgkZglCueeff/5Pf/oTjps9uqCEfpvCKACMjBWoPgg7oe5mBTtNgT//+c+IPTgXmyYagbCCYuAU9B6bgM8nnngi1k0xEHaiwNixYw/e4+cD221VaqepsUAGgFNJF0yK3Xjm8gUhffK5CH9g82vhwpfy7IdJ+tbNCijg1pTlc2msKhRBCBu6oAqFUqd/z56lqRLJ3AvP+iNUGcqKKG4yDwNUsTQr0EXDTPgd6O4HH3ywfPlyyKJDhw4GLIPAfwgCyBf4d8KECdiDU3AiagCSgHtCqtSxY8e6urpddtnlpZdeQp7061//etiwYQ899BCqgoUcc8wxl112GQyjb9++5eXlRx99NPwj8p7fn/L7W267da99983mckqIpHRKbZ/ZjojiUJimyowvPpk3A6CG9F335rUY0tkLWkWypAzVaZo27/3QXVWAYJH9KKmi2FfJSq/ziK33FYHvsIQ58Xsk8ji0oGETjk/9IthwrWSHVN8h/XeTeUf3y1uE+eBO3ezcmk9qmmaHKhsJctBGpnrs8ZZofnroMRRR0NgySS+eWovzK1fKRslC+gwBh7NGZmeXycRO/YfSXLTaTtcR/D48IWwHUQTrIJgelojuxh7PPffcQw455OKLLz7++OP32WcfZJkmTqAYVmC/upqiAa5vSmaUce/eveEM27Zti6NIErbaaqvBgwfvscceZ555Jkz4hBNOOOecc5AwdO3alWojy6bWgHDtlMV36TvYo5H4HA1E7FT0qDqesGJODlkrtwVFok2Eki2QqI+BwgGbsHBW5AG+IlzICC0FX5jbr3WXrskqm9O7gyDi0nr97SBIJJFIgINADGD1gAEDIMS999574sSJECiyo5Garrjiin/+85+jRo0CSttxxx2XLFlyxx13vPfee4iAU6dOhVAQN4HkUA8qhA4ATMCjXnPNNcB5N910E+AjXDcuh0Oo1lx6o+Rzp7WVOOXgI3lk0RTkuFekWFxFbjx6xSxgQBu3DJhP/WD0T5G6bZKKD882pFit4Pndbjpqvl2D4MylK+lFOBpOf++eVx45aOfJ74+9/ObrltauHPnY82VlZfmE/fzTTzvSgrrvueeeL774IlQWkQZhAyyAJQAfIblEUFmzZg0ySzACKwDF4M5OO+2ERBPB/re//S14h6CC9uOujjrqqPnz5wMKAFgh6gACP/XUU2ArdB2KjhiGkttuu+2uu+6K+wXyam5uxqVRJw4hREH7cTMIVO+8/NrPj//lEc/8dczK8Z4IJBOBS190jlz71oFnH7Xb/pVR0pKu8lmeMIVyYdZkJltaBBJWaCt6ZhrYuPdaHv7+2ctfmvuGSNLAMttPhDLeeom/50FH3bjLsRnppiFV+gwBSR9OBEoJwrrRTuO5oPdmPyQC+GX0EoegzXBG6wqjElMAh7ACnwULwU4cgiPDTixRHntQBocgdGxiHZkTCiPpQQEQDqFmYwBHHfyL8UsW/O643z185/23/+fWEbsMuWLkHdfOekHAaoXDWUHYERf+sf0Ovv2Ai5KhHUGmX6roWxiRWCLtityIhbNq33/4rSvyrFb62JPiVuAIy4+q9h1ywvB+hyZUlYyRS3zPOotbXisBQDrtwrBLWRHLrCzMvPPpK/Pu8tjL09xNNFQaJeK9up2165DDPdkObpn8L6ItvIx+KP5lLvAHSc2WVQoLiujdVsvmrhCPLXznhCcuC0sCWAh9axQtZN4Aq8Ooc/5bJUsRcu3Pf7wTFgGDgr1gHSYAe4F1wFLMOg7BQHAIloI9xjyxbuzFWKIxVbNcZ0rmFCAM1L+uZhwyleNyWDEFsGKuLh1lK25LBElLMhmz8KP6qb+48Q+NbVxekNIt0Luxyi+Nqj/909MdC8lCQjr0RYMWYoHIKwH6sqpw3lvX3TPpRZq4Hhid2W4MpxOfM+CQK35+RtIqI51FSYBc+vwTpPuZ+SHkJZNJ5EgAAciZwfAHHnhgzJgx11133aBBgwAIENduuOGGdDo9evRoiBXiABT497//jUDWvXv3a6+9tk2bNrfeeuupp57aqVMnhEvABUDA/ffff9myZagcNQNzVFdXF6/3JQSHIaK8HS8t1Oxx7cnLSrPYtiXQO/UT7d3jZ68eeBXUIWAutCchVUzfCoEoN0mbMEwZ56zCqtyaWIXUPYWoACQL7VRqaJf+TsRefPb5o4855oAD9n/l5Zcczzvu5BOuu+H6uXPn/utf/1qwYMG99977zjvvAAS8++67COTAAX/5y18AuG688UYoOhgBFkBZwZdXX3111qxZ2AkmXnTRRWAc2AHOgnHAU0C+2Jw8eTK4j2KLFy/O5/PYiQIXXHABxDBp0qTa2tqZM2eiGK4OVIFU+NJLL62pqcEVn3jiCZzy1LNPe67Tv10XmgIPIBHuyIM90zx187PLQ/JflLMaQE2k3dyWSPqRSvH+0dAFtUs5xC9iZfNYxEjeatJiUOsueUvABJgqjrwFGVdiCJtYYg8CObiNdbgY46QM4RA2EfVBKIx11GN2gkx5EFYgIENYxyGsoCRW4JtwIuACzoK1mNvAKSgAh4U9WL/pttvP+MNZkaWu+uc/d9n1Zw532rZtj0rhx+DtoPFkxK5cVL+CGi03SNhaBkEpI0W9RPGMBR+HVkOizIlVymWKC+mzRIq33qb3TtxK0TtRHF6OstzvkegRPYiSFBp9TdOmQaRA36ykdbJXz479PXqkj2QU5mYrmv/emTz/PYu+PQEV0lUY3d0yqZjjIyNRSNdgBdbC2mUR9cdSxq4zOzSd9+/a24XXFYzmk1uPoPzQfBDWof+wCIR82CBWYCDYCdMwFmQMCi4R66Y8SmIFS5RBeVPbOlMyxWB3OIQVUwA7UYMpiT3wxthjHlhgD/W2kijoSkBvnrD6VXUvcZBZ6cnCaBQbjshmHi5rXIUASx/1aylwoUhQSqXmrFyCTBIbUGRCBFBr7vau6JKih/SaS1SU2EQiWY/g3MBw5KsIfyeddBLQAGLf8ccfD6GAz3/6058QIgcMGNC/f/999tnnzDPPPOuss3bYYQcjiOnTpwMfNDQ04Fxk45WVlYhiSLbhLYEwDjvssIceeujwww//WnABnlzbIxxmp2Trzh06YQ9QjquVFWB+5uolGp1DY9FetJR6NYu2uAnaBGKw+bI1yySCKykYjQ6E3bueV1Za1rWqfbYx+9xzz5193tl33nnHww8+WLdq1QejPzz88CMQ8nv06GFU8Lzzzttpp52gf0j30WzshO4OGzbsz3/+M8DBMcccc8455xx11FEoiUMI8CiDCLTHHnuApwsXLnzkkUeAGMDQCy+8cL/99oMxQAAGuKHObt26HXnkkUAb06ZNM+8TowYIKZvNgt277rorrrL99tsbGJ4XIXBgu6p2NPs301+Gc5gjeTLii5tWEHdgJFHR21JDyVTM1hZFjLrRqDn65pHBLKutIclFMaK0jBF8reYk69WpA9jh0EvUxWEK4C3JWMdsEPgPMnIB98whlMROI0RUDs9iikEoOIQCWDeFwXOUgVVgiU0YAJZYx7kg4wFBWEdJnEu3ujZPwrpZYrNdx47HnXjieeefv99B+0sEoDjuBtWC69Sv/GutRQPU8vraWALu6IHdLYlICfEfakmDdWfPnwqQ25RptFhSRiGlNYEa0n97zy5lykUuyniB298zYtChke7aOB3gOGmFwsLdCkc5w7fdXoQR5A3ZUw6iXEt5uXDVopWzEdqAJ4snGf+7BRpg8ZZN84kLqnZVjXLhkBU1mZpEML1zaUeX2VB6RV71MzJGYWwK5gPrgO0Y0zCHQv2NKJTEUdisMTGzREkcAhDfqCnhqFkBoTwIK7gQTsEKlihpCJumBmA6EwTxn5IpoTzptKlug0aReyR0ACECslsLly9DsRZGBH/AJiVrV9fo9yZJLXWrabVnl65cf6tI7/3s/zoCS8FGLEtKSh599FHgBogAIGDEiBEQHArsueeeu+22G/Jb5L0777wzZIFo1b59+9/97netWrUaOHAgkt42bdrcdtttpaWlOAvhEjX86le/6tmzZ58+fS655JLf/va3ABDmcl9O2qigcNAG1alDR+gBvAcNegMpsbyhDveO2yXd1PsI6+uVTZH2vV+g2FYrmtbYgrkRj21wj16vtgO5R5/BThCO/OC9gbvstGLOkpo5SyLPWbBs8T7DdnjhiaeuvPLKWbNmGaVHJQjnaNuqVasAGrAJjUfAQNQfPHjwgw8+eP3114ObYDvQFuI98AHiBzh18803b7fddm+99RbAAaDDtdde++KLL4L7YN8LL7yAkqh/5cqVOHrwwQcDH7z88sv3338/SjY2NqI2ALcPP/zwuuuuGzVqFGIYzCAMRcrytyppV2r5eZ8r8DmjmkqAqMRkWdtOwdE6VqlL8daKoQjUuQQOb2mE+y6jJthWUlluVG8tl0lRiCPupqETtpJJjrRG7VTWO82S1IGYLAZ1OBqwlGqQ8h1NWJk0adJ///tfM9zE+JTiVXQigp3kYNZ2loLWraA2SBAwDntQHhaCwiBcCOWxgmtBEyBNs4n92MSJ5hA2DQSRntOa2eWIKj7OtB2/rF+qS0XGtaIQqlQAbhAJK3TnRKtSVlifCBNfy3y2GJLgDYQkSqUK59eNapCLle0ykSwRYSEZRTzhyI4DOv4szdq5ynbsBGcJ/SnB75d88qqwH/2xD8eyHct3LI8hebbc3q2HtnG3ssIyafmRk7dY3o+tglc7d+XkUGUdj7C6rgTxbIv85EQS8I4+88iTDktx2cCD2ZlltuBW6DPhIcZYfuioeFhpu4SVKCSdxOfflVi+fPlNN910ww03wHzGjx8P3wXbMYYJUwIZezGbWIfJYP3ZZ5+dPHmyKYAQAsJZMB+yIF0A+7Fi9uAoNrGCJYphiXqWLFnyxBNPIFvDHhD2oEAaN0yf5Ybvj4H8hJP0lde9rIMdoUGCHttKX9AoyHxD83LLEzC+zzVmCyeCAj7LO3F9vhmth2Z6ghKyAIFXeUNSnSOWYgo5J8CUjG1Jj4FpOB85MSMjODHEeIivY8eOJ554IpABcIDpWwX9/Oc/BzhAigtIgaMmu0bh0047rXXr1nCwAATYj1T5sMMOQ6TDfjOL15AhQ1Dzqaeeiswc9eOKRpRwoebOv0gOvSjLben6Vkl3p5MXWopH9FCTUWdSpOIpNXMim/vM8nTHX8Ky4Eq+hDaOGACoMoVciMAAYydYRBbMpaquaoU7BqGRpiQwAe54+PDhYAdaZUbd//73v+/QocPQoUMfeeSR/v37/+EPf9hhhx3QWnAK7e/Xrx9aW15ejgLg2oUXXogy559/PrAYip177rmAUagTeOrWW29F+T/96U+77rrrFVdccfrpp+MSf//731H5NttsAzb97W9/Q3kUAEY7/vjjDz/8cBwqKysDQEOdWKmoqDjllFPgx6patcrlsjR1xXpUKFCvO0hHt5ZEKpvNkqdwqRMMQkS7wdJUSWnx+MYIJceNGzdhwoQpU6ZAKYG9oLuQNQSKQyDANagynIsBDSBzFPvBfNSA9bFjx0LQQMowDFMtypglykPukBqKAdLhfmAk2JlOp1EArkoX3wihpljICr+Cymg/uD5lss0G/bcsgi/SZqfE4hWLJJNCCkAD6l6BskpWVVHdvroTZXpUVvPoh8oERBagToCGvn224hZ9QUEn3ERI4xYuW8CRxJJUcf/QAfzWqs4WTCSOAH78C56lsrTStHaDGLt06VLkUTAK2Ndxxx23aNEiExJAJsyAoP8g7IcFGXCAJGrmzJlYwX4kYzBMA7tRwNgdTschWJmpBys4ZArgLGwaxICzdN0ERFCzuSVDxrhw8crKyi+omGrOZehYcbOFELVSWTlJY+rhucxOQ0oKxBQoKHhY3KUJrAM/sRMMLO7aGCFKIrk1fnWDGtYnI1+UMTLCHiO+DSrHphE9VKK46wtE3V26RwhUma7U+4oEfcKVVq9ebY5+Tdq4rKkzlB5D0syRhjfI/axIVpWWoxkI/L169cKNYh1hHnBh2bJlUHFE7traWhw6+eSTAQVwnnkPeNCgQWeccQZi/IEHHoj219fXIyZdeumlDzzwAA4BQJx99tnbbbcdQjtgFCrBKQAZnTt3xk7AK+AsQLCqqqpjjjnmyCOP/M1vflNaWnrAAQcAuO2///6AFDgEBANUges2NTVNnz7dDJvAnk6dOiHIASZXVVY6nsc1Zl9HiF7Q9s1h1xZD+XxeuwaSr1FNqFdCP7ncKKEwlpBOJpMBCgRiGDZsGPZAIu+++y6SHjD8yiuvHD16tJkk9CBN7du3v++++6655pq3334bPB8zZsy+++4L+IxUCWX22GMPVHLbbbdBoZFCnXnmmSj/xhtvwGwaGxuhPMAWwChQeqwbw9gU0eMTxeHk0JjirrVEwynIJoqbLYOKLYJjZ3Fdw0pmy1hG4BuZP83vnWpX3Q1Jqyn4wyeHw6O5HVt14xLZNnAP2oamYNVC6yIry7hxhTDGlmGPaJ0q5PNfjB8JP0FOnOhzKgsbQUiGTwMBcE+bNg0xAynQtttuCxQO+zr00ENhXPC9MG1YNBIt+F7zkuT999+PHOlnP/vZa6+9Bnvs1q1b3759zQwNcJ7du3e/6KKLsA73eMghh8C6URsKwD1++umnqApQY+LEicjfYJXmTswtrU9wofD3Qneqr0csKOiJ8VoWaR+jCjFNOrYh6bANphVluJaMHcKJGWe7KUK0gr8ChyEO43I3SjiEMmZpUiyzCS9YLKHJ7N9g54a09ir4k0x8zv/jdEQFIAYId12xr6SNXwxnI9oY7gBkgQdm2v9unbugAbhF02kGVUMBbP71r3+96qqroJG33347dBe6DtBqrAW3ZYaBGOgKhkKJL7/8chgGIhAQADho2owKQTjL1IkTzWOFdUcRV7ATVQExYBPrZmgebgmE/XCpgwcP/s9//gPMgSwW94NzsZ9bPF/Io1Xy8703gBdKfpnktliiHkhwDYLjpNzUzQsX9iXaDEaBDwC/L774IrwVQBgkCCbjkHk2AaHAp5SUlOy5555vvfUWsCAIyRD4PHDgwLKyMjgg4EXgCcj3nnvuQRmcQvPkW1ZDQwOQH9zT6aefftlll82bNw8+EdBwv/32AyjEXZGMNq33kI+2UAV7M9b8GWkVNc9cWxJplWT0MJyplXUraLwZNRw7YLFos92+vLNEvC0SFadU4odKkJBUvF2bzhbgAr1Goe+X3CyL4kJTpl7pETj64bhR2y2daGCN9njUxuK+tUSetbj6GUG+MB9Y07///e9sNouI/uijj8IufvGLX1x77bWwO6D23XbbbfHixTfffPOoUaPee++9I444AqaEQ9jz+9///thjj62pqUEOhnQLeXCXLl0ef/xxWAeQOgDBBx98AHcHuwMEgZGedNJJWLniiivIUXD+5z//GT68vLzcdPsV72ktGesi69sAAMEsBYyPjpsyLYd0oKEM03QIraV0SYnxohtIFc5z/vz5yH4LhUJx18bIREYTy4q7NkZQAGRfKLNq1So4TyTJAHO4HxND19Hrr78OLIgAusH+9YnutiibDf0/NpjNm5ubv6iNX0Ibd9O4RKwnh6ZKkecoGgEpothmHEEFWmh6sbAOwn2k02m06o9//COiCNiBnajEBHgcNVpogBX2A0CccMIJ5513HpJRHEU9KIDCpk5zCophaTiLnbgiltjETuzBpqncYBEsTTHgBuyEjQExYGkqwSGEO1xdwhK+EJYYt1tevAERSqDm0zpCKpiAVoI5tI2jn386AzIyRYHWrVtff/31iOvwX/AR2INDECiWQGPYs8ceewDJ4SgILgYcNo/o9tlnHyj6ypUrsQ5BIMXZZptt4Kfg1CZNmjR58uSzzz770ksvbdeu3cyZMyEsJDodO3Y0GBlCNELfKOGuYxFzxpPpNG2sR3TW2jaZPy2EYAXUJBmqXF3jSski+jgQ/ALN4GapyO7SqZ/NUtpA0XD8sPI5BkJeWIKxWMEScsRy/f3rlthjymAdOcC6kliCcGid2qxbhyXiZrBuaN3pGyVCC4Azyq9Kdiz1K2zpMEUTbgENxZZQdrSidoGiF31AME/jSVuCNKWCmyKAV9zWBGcKl/fFl3uAy2FW4D/C/I033ojQDoiASP/ggw/CfBCHBgwYcPHFFyPML1myBJh+5513hr8FTEfAAPhGyZdeemnu3Llbb701jKKysvLuu+8ePXo0YDrwxOzZs6dPn479J5544rBhwxYuXHjXXXchN/j4449hfahtxYoVnTt3NmL9oiXq7mae9JLs87NOUbkNy7YEWqd82r18ThVTySQc0dpeovWIkCGDEOEhIYtbbrnl1VdfBefr6ureeecdAMHnnnsO2Tz233TTTbfeeusrr7xiplWAG7zzzjtRwdKlS3H0jjvuAOw7//zzgeEgNajEm2++CSkD7aHMk08+iaqgGFifNWsWnC3cNS6BSz/yyCO4xAMPPIDL0f2sJWoCLO0LMjVkOt31XFRflzZeFNXTABjNBjgl+ASEG8lUfSPNOo7QgjJQNaxgkwpaFsLAQw89BPeBgAH3AeXDOpYmHmCJTRSDc1l3CPsRikx/CyqBtWCJ/ViiPAjrsB+wBiswDJQH4SgEAxNCIguWESDQhDIGqYBwrrlJipSW5dgOfU+OoyWfM9SEb+a9WRd1Wg6h+fS9Q/0dPHAT7ZMidl2HXqLRamTEsY4M57EC7Tz00EOHDx+OXAd8rqqqeuyxx/7zn/9AOshmwHboOhIaeBkQnBcuBLyI/a+99to111yzRhPYjkOm5/OFF17AiZ06dYIfvPzyyyEyIAzU/L///e++++4D7DB3YiS1KdJfY5OZxsYNMB+kvvbEFuW66GVpxiCshtxqmhiRhVgnc0SOLi3fLqks7YgYrKECQrXR6s84AFEaE6NKdCeq2W+MKJPJ4KiB1ybwm5JYwoKwRBkcxR4jGmNc2GOQAdZhX6ZmrINQDPvNJb5IFCPpzj2uUm2rOjM4A3LDcCl6yLkdrsmsYPqzuNQc+pk/WzJphwm3AzC1QcgB34ixxa3PCG4T+BspI2ABEAAMpH///iNGjADOvuSSS1AAeg4RgPNYAru///77V199NRA5+I9QBBwPWzPfhQHih/3CuAxqP/30088999y9994b14W1whKB1E866STkbH/9618hO4AMGPsVV1wBgaJ+I/R1ZDaEJdc0rVGfNzKU/CIkagFE7YF2ghVCbvCUjPrwEQmJinsMQcGNUTQ0NBx11FGIhu+99x483vLlywH4IKMLLrjArMDigCQA4CBZ5FGQ13//+1/IFEch9JdffhnOFoKAU8W5O+yww7PPPrto0aLf/va3wBY33HADrjJmzBj42zfeeAOeFmdBW+BjgUImTJjwr3/968MPP1xfgrSqmwDwv76LAOGeZRBA8Qi/fm0hbhwxwAf79EF7qpSgsr4B7jqLli3RxzdCU6dOBcjFvaIxYBwaBu6g5diDTTgUrICwx+AMHEUZ44bARCyBp7BEA/7+97/DHlAA1aJMr169sBNlgC1wIipBBILkunXrZt5JReUmbGDFFKAb+jwBo9nktz7HF+pno4dDGzHgLZ2QZHDbRtwBA9FGUmjbaWpqppENG2WQZvX222+/00474fill17avXt3RHf4L7inww477LTTTuvTp8+FF16IoDJy5Mh9NR1xxBGnnnpqly5d4H0gIwDknj17AnD84Q9/gHTMuN97770XbgtIGZoNMwD+aN++PUD0VlttBQABYzBXN+LeKJkW6GEMsbaA9UjKZCpJWroZKHnLIFJVZtU3rEIWLllU7Len13hYWbrKY+VmCkX9nW+KT/pokWBiECKWMCjIFLKANBEn4FCQpMJ8YE3IL+fNm4dUFSUhepSE7Zj4tA7EY4n9MCssUcZUC+EiUOEq2LNuJ1bMpTdGlHHQKxTCb9uqI0firXehAuyNVKEhqKVvzhfLotFQ1y3cImnYlw0EQGz5vM8p5ApoPOyyuL2W4MqOOeYYMBPm87vf/e6tt9464YQTDj74YHg2QAFI8Ne//jWO/vKXvzzooIMQSOAkW7VqBfME/t5zzz0hINja008/DQP84x//CPPHHlSIsyBNWBy8KM6FqaLYo48+mkqlUBukDwCBCAdbPuCAA+rr6yH0DURJakgDV/UUbV+A9a5TTNK+bsDZYkjpfBJ6+MWWQT/p897FrbUE74QQNnHiRMgFWOHKK6+E7MBMhJ6ysjKsw+5OPvnkuXPnQsRwmOPHj4f4gOdwCGyHvIAYoDPZbBYut2vXrjgRYe4vf/nLVVddZeYkHDZsGBK2BQsWIMjiWqtWrULNuDRQAlz0ZZddBvkayzW3BKJV7TNxK9lCxuw0BDDLPb9Hjx4mKBT3fhVtPL6GVvTknFFnPH55Lp2LOFyWCwPwFdu1/8CXDry1WOjz9MgjjwANoW1Qd+Ni/vnPf6I92ETD9t9/f6g1cBYaAx295ZZbzjjjDHBh0KBBMBXYAMA1EBO8FaLUQw89hGLvvvvuKaecAiACVb722msBgZ9//nlkuuDyXnvtBWNYsWIFNP7hhx9+9dVXcTri2UcffQRwB0tA9CreFoh6PMOn57x3+pNXNKUDS0TkaZEZZ52q6k6LTrhLWGUUWIWVd2JHMRduDGze0iyAHLCwIttyScvjWVbt9lcd1ZTKU58CsxzATOpvSGTPfcFxK23SKkSIz+wf8jJ4CyvQchBWwEmT1phNcwhlYBs4ZM6CuptNrEOXjL5iE/4FhVEGS6zDT6F+0LryRvGwaa4LwjrdiiZkrDbyM6aQ/NKzbRHPiZbv+e9jV5TB4eI4/qNdNou8+ILnm1hJReSYL5G2DEI8BT8tp/DhzBdenHRnNrGEvLb0EoVWkbeyf9uDj9zl8rQoIXdg55EOSQL5zjr2gcPgJzhsBIcAD//12muvwQfBuBDygfMWLlxonhPhKPLRX/3qV8h7kL7AEyHMwLhmzJgByz3kkEOQCcCXAWogT0VO884778Bmjz766NraWqREkBrCD/AfQlfx8p8nAXcSQ9VcYeVGz3ts5IRHm7zZjPl2WJ1NrfQKFQPb7H7Mbhe6slpLFtKmqc31G5pbEhWsOBE6uGuaul+KJpY/5vFLX1v6oXCYLaRtiTAp3Vzy3hHnHr3ToYFtJ0jFP/MyEBakBkuB78IKwjx2rm9TxnCwgv1YGiMyBoViWIdvpBRIE+QOyzUFYHqoFqdgD6pFecQbs2IqRGEUwxLrqApLhzkxECoX8IeRZatYxnZ49P8uemHlRMYi4Qo3EhHdfOLGIaedvcOvCp4LaW1hAts0ETaX8XKredi/jqhJZ7GejKy864AflnKWnXBP61Y9aGSRoI8SAfc6OmTMnTf3Zz/72eTJk3fccUcEO4C2xx9/HGELeRGM5X//+x9s7frrrwfPAdH69+//wAMPVFVVge2wKYT8n//854iGMEBUghTrv//9L1AF4AIgINADgAjOffvttyGgm2++Gesw3v3226+mpgYABeEVO/fZZx9E4eOOO850ShmiOVJCnRXb8k8j77p50kPCziP9im3f4YU4SM864f7OVR1tC/BIeuRU4bS/LPxtCHUNIWtBUOE2PW9DAg4dElwFVjhp4YxYhYAD5NEIZIG3SA6Iw9A5aCSCOjwLADI2ofpwIk888QQ4NXr0aLgkLNu1a3fmmWfec889aPnYsWP79u0LxQUmQHqKAuAXADLg8P333w8W9+vXb9asWUhD4bPg11DbNddcAzaZAsAcEyZMQD133nkncl9cBeswD9iJaUWRYisfW3ObVwYurADtoFmcwEjB45S0IzROgqXEJQeZEKwTrdeea8sitCI2goYew+wJJCCCECqA+GimeMFd7k5tXElYIUZup8tqbEenr3UWEAfIuBgcNXuMezKeC8WMOwOt81nYT5zTA61BQRDgEIwBh1Ae6yiATdC6FVMYZ2GJndhESWxiCYLYcIO4IIcDjnCf8dzaRYEdk8Iyy4O35RQnmZCQINXytTHyFkFgB6NZuFgualZWxpYOlzSxgbADaSWSfikU1fSM0Vx0kB4ksx4DDMONyAyrzQrkCLCOTc1hKoYlcDk2AQKAzmE+06ZNgzXNmTPn3//+N8oDanzyySeA/tiPSAOLQz23337766+/Dp8F/AGg/69//QvnoqqNk86oaRpS5paUtlJwsCLBZIpxtMvjlizENdJKKqZ7SqCaOvkpnrvlkAP+25R+kuyoH5i5NN81Ygn20XSBPKKPhc0srBAsgiIjVq9TWvAZ8lonMizXSQ1LMkhtR9gJgr2gPCRlDpkTQUhhYYwogKNYQTHIy5yIo1hBtSAD302xdeqBJcqgJIphE04f9ww/GVmc3hDlImTRitUrYLH06Ub9GQnAHUdS96xg0qG4ifNaCukI4MKFRno+I5vFHNEB4UEwbi9oqmOSvoVC39eAqMEL3faKiopzzjkHUW+77bZbvXr1DjvsAPYip/3b3/6GkI+kt3379scee+wJJ5wAUA7sjmIQ0PDhw804vOuuuw7BEVBg2LBhSImRRQNVjBs37rDDDgNoQDTceuutUQNKPvroo4cffjgAB6LnZZddttNOOyEJxw0g8gI9oHK6m3WEtjAeM5GThaVBLTTQlraLP0pCcKXKS7eqgvJymrgTJb+6u33jlgnEIEMKo+AGOAI3LpiIbVFbWLN89bJYQwStVOTZtYVTyIEiZjIZKCUYAcZhCbyDJnXu3BkavGTJkiOPPBJwARkMIooxABSG4v75z39+99130WzsBEw2IQSabVbAdxjDqFGjgLnmzp37m9/8Bijkr3/9a+/evVEGhAIoZsgEOdOKIimrINSMzNK8S7JluCx9egPwUNgFsjDqcMMZzHLRCphH8bQtjMh0zQgWgCGpmuKMCCMZ0eyfNHAJrab0xxq7cgFBC5JY0bOA51gBG8E3rGATBLlgSdVqP2JkiiVYDcIeswI5Fl2M7qKAQLETwBGagBXsRIVGHKifbk0/7cYeHMUKTscSZbAEmf1rj+pJS7VBAthHtpyzcpFMQB0pRBJisPVXOoUVWIg/9J6/qaSFEBkUEAMHSLBY3haeRgwOEIPF02mv1NeOnqITJarYoNRgfTKRANIxK4arkAhWsIS36tatGzzRqlWrAAUAwbPZbHNzMyRiSkLcyHWACU4//XQI9L777ps9e3Z9fT1cIeo0hmmeoZ577rlIiaAb+rIbIY6Ule4P+M72/TKoGAM+gCztDJculDNbWAHEQBpM/gq4FwU2aM0WQNR+gugaMVCrmVUIHfpoMg3zRFZHXxu11aTsoohHrm5fKokAAP/0SURBVEAYJqvRDoyeySLtWb58Obhq+G8IrAZhj3FrJq4j2MC+cAoIe7A0XhQiw1EIC6fgXKxAXsisTMlcLmf2m9qAAm+88UagPVMDCLePQ8UCFP8ZlI8e49Pdx41W8/LsGj3tN+2FGkHDbGRdYYQ9QEtbnsA2TbotlFWxgnTgfjhBPfoIDxcASxNXzbc5pS6CxA0u0dN7OKvKykrYAgJfeXn5+PHjEen22GMPBDUELMTBgw8+eO+99wakgE2hGKADEMaHH34IRH7ooYeC58iHkS1vv/32gAht2rRBGZgnDO2oo46CDXbo0AFSRlXYD4iA8kAVKA/AceKJJwIoQIsQH4E5fvnLXxo3a0h3mJPHD2wxvXYefTNJcpruGpEOnmN1ZtHKFaH+lBJ+uix+X0YbFzQuE0WxgCunwbHrxVBmzV+yyIykoMrXqz2ZSOKmwZTHHnsMzV65ciV0EVr79ttvn3/++WjDU089hcTlggsu6NGjx+67744CwESPPPJIaWkpwMR//vOfu+++G4wAX8B0sGb//fdHVSgMC4FHQw4EvsOuAClgG0AY4JcpvNtuu4FZ4BT0Hhdan19E4INiy5YvI3vQTIFN0N0zK46AHQkh6rasJayvv7kFks3soBA4SCo8X0eTte1h1sralYCDkCC0BeyC6wG7wGfALxyHBMFS7IfjgLLm83l4GWyCdYCuxhlhP8qQn4si7MQh7MQhrEMuEDrONadgHfK65pprUDPOQkzCiaZmnAL4+NJLL8HTYSc2SToaRqxd0RLS90w/zmoaa1AxPbJfS9it4rg517RFdgp9UxJSOJJ6hEX8dVttZAomAxAYESOtwR5stm3b9tJLL4WYZs2aBQuFP4LTgVbAKlEe0hk8ePDDDz/88ccfz58/Hw4OuQ6SJOgMxNSlSxdoDtbN2OTixb6CyASNYGkDXotz6KoRfUsi8KeQLxjnif9w0QgqoBUrllNwXtuLAu4Zc4D3QzoE0RhobqzAWBMMB2WwByIDn2FoOAsWBzFhEzthp6gK0kQx7PzXv/6FTayMHDkSuRawAirEIVMY+3G5e+65Bw62qqrK2DgIh3AJEF1U3xsIN4mwCLdaW78qFPEGI8chP9SJM/S63tMiyChjJsyEoZ7rZX3ibFHdUhpVRSG2GD5Jvpp74DM4iVgGeA1pQqYwN12kSEagKAkJnnbaaQsWLJg5c+bJJ5+MzWKJzSGchapwxf79+8NCZ8yY8eijj8Iq178o7h4RAHfYIJrqVtPky9BD/LQZsoSfyOXzDvKtz4XAL6ONIwbADfqeqWnG51Vh1prFAfiD+jUq1d1RFHS7d+9+9NFH4+4R4//5z38C9UBHzQCQW2655aKLLurXr98lms444wz4oz59+qA8wjyad9lll1144YXgL9Ia6D2gAMoPGTIEe4AwIAAghtGjRwN5ABk88MADBx544BVXXGEGQ4BNqA0501VXXZVOpyESkLnVtaQiL168fDGtQfcJQWvEgNwtlyM+racUaOvnm7vl0HoSx2pzc1MUhkhhICu9j7RaMbEgs4iebEmkqxRIYPAQExgI5YOrAgON7kKBYAOIK2YTSxDAGZbYb7ACCG7LuCHjj1Ae4nv22WfvuusunIUKO3bseMopp5h4gMpRLQhlcMrhhx9+yCGH4B5M5SCj6KgHZcg0SUj0D5lZxOX8FUuoK8gkQ/iPEtQmKyqE6zX9x0CwOTCBcO9a+goGgP/gM9gOCSJggM9IYt56660XX3wRQvzFL34BUG7m1ILrmTdvXm1tLQIJIg2Owvr69u2L/ahnm222gV3vuuuuWK5atQqwftSoUTvvvLPBH+ZaX0pwFShGN683tTYgx90gDm35pMeKq1wmKwX15iFDDW1LardU17C6Nmi2aLZlihwmhBjuYX3ZsmXwb2+++ebNN988ZcoUQLHr9Wz6q1evvvfee+HxQNiEpLB8+eWXAfUguOnTp1933XX33Xffp59+euuttyINQ0KFlKy5udlYE4xr0qRJEOVDDz0EyULE8MavvvoqdkIlPvroIxjsa6+9Zsabg4TpGAHQl5avUd3sFYuki1vUkjI9CmiiAIKBzaK5LQrxKbSdWSKKqc8LooHakjz1MUcuaKrJ0fcEYo++y0UhVD/lLvpMI03YmmH7BnYB3sISsROyRgFswsSA6oqHN5NQCS6BFdQDVwwnDMKlYeOmABHukMmIx+NmTSlEgLAStw5tJIplVAiWLVlCMzgVm/fVtEnEQH0U9GDxcwk4ah21bFKTVTA8xenQLYMYhgwecuihh1ZW0jyUf/jDH9q3bw//gnwFAWPvvfc+9thjDzjggHPOOef0008HIMB+hJMnnngCSn/EEUcAPZx55pk77rgj0hdwc/vtt//9738Pv7bXXnsBEwwYMAA7UeZ3v/vd2WefjawIsef444/fd999UQzJMTYB1pAewYWBZRsIKXLiOQ1zG/ONSn8SWOkeUhKvshrXfv6gSMVGtQSKAvpeEQE66hdFqyAxKez4k9mTAlLvWOkMFToHdoFpWMES3EZ4QCyHpJ5//nkIAkAQEWLMmDFY6dq1a7du3caOHQt0jE3QYXo6zrq6uj333BNIcb/99kMgAfgDZEQxwD7IC6Bw6dKlcEbDhg3r2bMnADV4D6FffPHFqBl+DYfMWCFU9fbbb0P7tVDW9nLD2zKx2spNWTCTMIL+EhUR3BbkjGgTiRblrr6aRF5llRVv+Bxi0wTGwtDgqlq3bj116lQIep999kE0AhwHw7Ef6GH33XeHyBYvXoyg8tJLLx111FEIMJAUVGLOnDkTJ05EwgpbQyjCOnTjt7/9LYpBbSBKRKbOnTsXL7YpIuOCnOAwoH7GQimNluTyWojVFdVQ/0GTwnyBeqt1pyb1CkFeSmXC/KRlc/KOZFDdtTOdQARgNYI37AXJ4sMPP3z11VeDzwANAAePPfYYXCX8IdLWm266CfEe+AA7AdeAJ2pqaj755BOAtldeeQU+cB2shwRRHpICpMMpcK2AHSAY4+TJk1Ebcq1jjjkGm/ClgIyXX345Lo3bwBXp9jVcJ0EhrjDro/lT8vQFHnL21Dq0EcEB0IJiJKyQ3GpLIjQKOIgGrUYxuRojWrRdFSYsnVUn8xLRRCsyJEyjOtZ2kVIp3SMLEWAFtmZ2GoK9oBgIKzhq3C8ITq9YYnMINeBc1AaRmaqwjp2gYglNsSUbrPCxd14M9Qf0KQEzn6ISyuV2w5oGuNTirX8N2qScZRjbQj+i0R0K62jUkkmrRSaSlKmCdB+D7vXQnZ+ArkCsy5cvf+6558r1DGJoCdoDDmIFBAvBzh122OHDDz9cuHAh/BfCBlqIMiDwN5lMmlOg+ljiRJxi1k1tWDc7TXnsBFAAuF6yZMnf//53bGKnsRkjhoIl3p/5ccRCgj8wgCI3OQsB/ZmNTeTeehcI7fj6vPuh0bo7R3PgiWUYQSGoPxSNJQ8gpR3XBPWTVsyUjqCWa1aAUQaoIjAgHkB8gwYNAlAF/oM/QmYDLwOuTps2bbfddkP4nz17NnLT/2kCYsPpyDhR7JprrkGug8JwVdiPDBWbCEuQNY7CSUEuf/nLXxClUBscHwi57MyZM4EmAU1QJ2QKQjFImZoBYSkFn5Rn4pNF0xtUHjBHOyzdUIAHtEnAFcMIPw8SWwRRsIG1h6F+kvwZMS5z+UwsQnqwVCSsfK7MBgR+gqvGgmA+2GPsC5swJayDjNHhkLEsY0dmP/TE2K85BMIhFLj99tshTey87LLLdtllF32pjZCWDVyZFCpubm5IprxY6IdfOsmGLBG9IERTeAum9SSAVmFLRjG90A8DhATRPvygz4717tyJGcrGKKKgMCwICSIYBKObMGHCJZdcgoyrtLQUTMYeEBkqY0iQgAyuvPLKSy+9FCvHHXfcVVddZUZ9Id7jdGRr8Hj9+/evqKjYdtttV6xYAZNEYZgkoABwPM6CgWezWVwO1eJcXBoeGPZ+/vnnH3TQQfADkAtFIG1j5BSwwlmzFX4wa2IIxUGSunaqEOrkElLpN89spxgCWgyZIf8q1qPJ0VIIFLKCX7LV0rB+wrK5FBrRZEQPLXfwBAYCAgPBHtjIOjvS9RXJlMF+rKOYKY8l7MsU2CzCiZA+lqgK9eCKZonNYgkiGYhwfN2MqXULIyT4CIFojFZF3KYIQupKQRNBxfJfQZswVJyNGmhgGjhWLAMPhl9dKnh70gcKiCqi7hqNGEx5U+oHQWAi6b1+cy+nxOvT3i94gjtAYbhL0nDctxPKspJSyljXAQbzF8v1Gb6l0Lp71rJL+gkauxoLuPyiNNFmWzTb+fdnjEcMhsbDX6A4WITgYXADPA5YZxzHH//4R6Qdbdu2hQpiz1lnnQWX9O9//xuMhX6jJAin49z33nsPR7t27YpNnI494LypCsEANYPgBJG8ptPpww8//J133jnssMN69epl9NtYC3mh9eJ+cQ07mQosOXLa6IIrJXRNgxtqDhoUIQbFZHH0BdeWSSS64mqRlBUHYc7m1LH3GX2x3P89tWvX7owzzoBkAS6LuzZGUEDYHflHelCVCcM8nCp0DcIlP2Xmjfju7/7/gNZvA9yy77oyH3CpdF8+hR6oacTlyDnjV1sBTaSxtvnG6GA4Q4cOBQ74j54wDYdggPl8PpMB08IjjzwSMb6uru62224bMmTI/ffff9FFF+Es7LnrrrtQbMGCBbAgGGx9fT3AQZs2bS6++GIgjJKSEjMsf6+99oIUXn755b/97W84ccaMGbDTrbfeGqDh6quvfuaZZ3AUF8W9etpLSngO28qzeNzymYvDhhgZakxPORFNCeEB/YTUx464h6aRZ20xRBgPMdgG5rNi0k0dJsARirihJ16c+l6OCYtEi8BLQz02Oe73eyclcjx6f8aEpapZuNBAjRhoEDX5T/wqy8vRNHq7x3gU/P9SUW4SMaQTScQbgpCfAyxWzi28M/sDGoGPqAxFoev/4Ah6DyPECpYzG+d9unK+oG5Amv1QP5Kg5052IBBWdexBO4pk2PUDbNHmUlV5JZJUpDg0ixP03zTLFjJpvTD+zSyPI/oKKgVpBGzEdTCqd+/eyGOGDx8+e/ZsMLB9+/Zz58797W9/27lz57feegth/vnnn+/Zs2d5efn2229/oiaAAHiiTp06LV68GOlmhw4dFi5c2KdPnzvuuAN+Cs4IhPzm5JNPfuyxx44//nj4OORAiDS49LHHHtulSxekR/fcc8/IkSMRdZD3wIUV3dZaScRKNlq5tyd8ELm0TkNxiwrJRBRZQpWkaHgE1L1FElhB3FifwJDGNTo5X0ffT+PX4UIsi7s2QbAwNAJSamiuFxLKRooHmeFchJxUKtXCpAeFROuqKiqBaG1Fj0LNflspbC9sqhk3f5pFb22RjzLyPfPMM1u1ajV48GBgBQACQITS0tJ77723urr6iiuugKUAZJsv+aF83759wbcddtgBJwKpI97jXJjnwQcf3K1bNwAFpJ6PPvpov3799t9///Hjx/fo0WPYsGE45ZBDDjnvvPNgcbDiW2655bTTTstms927dwdwh1GjACqne9e5aGSZz//z58aNLPhIMCJIi5qBZAxlEB3iOJ1Oom3UgBYnwiQyGQmB0btnpL4ghJU4Vp71xvQPV4c5mjGG3lsHkqAHM1TgB0hMFnj80oS3ozKABHh93CfdqqtfTQdWhWpRaxElvh4VQeWGJMI353902H/OyrQSHn1szY7hqK2YQW3SsvPyqjd+f3e/ip4qaWXpq/iWG1LeTr8fBsEfgWAAMLy/vnTLbfNeaPYyOsexmZOS4E8YltTW9+06eOyZd7MglUuwFPIARkPvFLMBxbY8/VfIBkgWPFDCDufwlSPOOThTLpzKNHTDQXLARKEUjUy0XeL/55eX7TdoT09/ZAWMMp6rubkZucgBBxwwa9YspCPnnnsudpLv02+6mnVoywcffHD00Ufvuuuu2ANfjxTnueeeQw3wZabMuiX2IKjgFOPmsI5ixiWZSGPOgptbsmQJAAQc2bPPPgvgAsEhA4VOo1XNVv6hia9c/sLt9aX52AkQpixmlzTLTJolVhZkYOeue0epFL2BsQn0u0US8TIIbeu1Cf/5YPbdMdgIppJXlhErVOT6XnL0HQnVERanWExJDvFKd31/h2RchxEotAjyNfs3IBQSIkToEbZ8aOTf59W9n/PqLVHu8sYC933pdCxtc8o+LybRPlimFerYk9gCIxCyUf2OL2VRMm/lT73vz4/PHslalUBpA4/G3Xj0ToMb26lD2g1/8siLLStpbMQswcabb775pptuwgos8dprrwUExyGcg4gOVwZ7oer1TDann346gv3uu+9+2223+XpKXNMXCHGgGMqgpDFDEMwNZYDIYVnGMWIJwkUbGhpOOOGEKVOmVFZWAtYDPaC8q1zoXmCTftUEdfv96+R5qVUyGbNCQSUTXjZ2uJ2LQme1dfehlxy34y+k5ekctYUQeCdk3GTltj1jr5rqUKY51BG8ynpWIgoLnuc3Je/Y65zjRhwU00g+7sb6o3A/zBe8VeHJme+c8tS/GyqkJfIu0iwaWcFLc3Zz0NCurvz1vz3Ws6xL2nZpghcIsfiUhRYbpY0fydpxm1btKrMpt9ERwFVgC/VFQc88K0osKQ+unfhE4DezMIysMAMwysPiMNrvj0KaWo5GfTZYVg4xUsj6sHaWXP7QzNfyVsiB7SP67JQdNqfDXDIL3bd3kb0aGAsTcVLS8BZLujAVh55QbYEkrCR559jyJXfcjrx9h7DSi1go4UUsCXfEbTtvQWQN5cGNHz+42FppFyj7CV07a4uYy5J08vFHHu7cvesvjjgM/sg4FPga+B04IxASF+zZeeedX3jhhR01IRm6/fbbTeSAGwKhAEiDgeIzNmziXDgsHDWbWGIPNiVngrEnnnrqsj//xVfOXTfdMaDvAGU7OXg9YFDqYIjq7TUPffzYmoqm2I8c6TpRwgq9TIqzoCDDeFiyZ4OVYAL6brjQQkhxSzDfVrLUrWKiVexkY7dBkKCS3MkHbuOC1fNChuzHYsDylK5TQCqe/F0RFAMEaWIJsRb3foHoVXAJvfTyrGZxZmzormailCk/Vj5DlhZ7JWyAxxogRGTdwAqKcWhl8eQtiCTybwTqkKZJZJCg1768kxe7cRRBTjZck1ChK2I7TESZ9+a892jTVI4shvEcYLFrh1gV7Owzzp45b/6MefMef/zxzp07G9sBoXpjMiCs7LLLLlOnTp0/fz5AdkK/4WzKoDwKQCKmJDYNwfpwFEuswyqNvMg8Ga+qqnru+efnLlgwbsKEHn36MOx03cizVKBKcwUZZ+8c/8SS8jUyLbxQpSPXyTuh4+aY4llRnbc7tG4fWY6Cw/2e3f+3SXo8P3e437WyXTKHVEwWXJ6FQwtdr0AZS1CSv37mM4tFbUFk/GwhFDJwaOqxdT+gvKJD+q78kpkkiS4MRRMqpjfaQisI5sns9eMfj628nwUCZBAgFJUHMDDoKUswv0ur7sqh28RPAv9/1R1vHDEAXFZXVrscbJC4uPk+QfFYFDg2e2XcyE8bVwhPlVt2Ce6SOzTG53slmqBV32Q5oDvCpC8ynn3PW4/mZKDWPvMF6kHMog63MObM7lDdnls8FjGFPEArja7W/t2SST94a9u6LU0CFAmKJ0hFpTQPTmPbmr5o3vszx8GbIdYkpVVmuQ6kx/i2Q4aee/a5vzvueONukLLA+xTr1IQ9ODR06NCzNZ122mlmGjIACyCMYqGvTdAZh/GSVOqIX/3yrPPP3WWPXSnZUpZPr+pYgZJZR7w2dcy82mUkPppdDhahRSWVilCSd+nQCbFSD7xqQR4LVFRFVlVeHYdKT99JQBYyRDiQSiypna94QOa7BSgrPQcEal2Vq2nONKMVCnoJB8tII13bT3lln3dEW7AJkqJqQoPbVbThkotCiGhqo4H00iI9TIrhjjz7vpEPyxSpO1cibTGa3F23G5LeJPj61qmoZsR98yM9syw3gkewQsdaFtW/OOqNKI6AgOA9Qht2Rp6C5iONIEPVuUNHaCn/7u74OyEICGFfqQ5t2hMOp0SU3A78VeTbBAuZs3Dp4qsfua2JBaErkzZ3RZF1635FDf6uFNmhpKGoOnChHO6Rs5wdfbh4/KdzZtrpZCD0S2X4Ie/nThxEKpTtq9vph/TUp75Odb+c0LSNEPTbFU5FqszjniqEuAOHoq7uGZWxLaJMStw145WVVoFnAzdyKVTz73nwB4wz1q1hecsOo1VWMMWqeWHqu6FPsx7i9slc9QCsOBYyhqHyqpJKF7icU3+grqNlEBpDwmpT0Yoy9QiRltpNzxVMryYWlcnHPnmlzuPksFCmwOzYltwRNiWs2LcuZaH61iPsJ8yhPyUKMskKsILpTigW+trkMhuIgUnGXZ6PQ+4h8aGnDk6Me7YCV62IcnePeq5QSsN0cGNoBeSoX5FQViB9Ybcpa+UyhwyhJeU4xnrJiHl5aVWUR2z16EtOcAr0Tp6NiLt89TyL5Yqe6QeuvIyGnkQ8s3zFQm4jkqIdyMIDcsnAmSFL2ZX04guVpAUK6OC55dEG+Vnrsio7gu9GcyXNsgfdpRkCrVBFoccmzP/0k6YlzQy2J50wtCPEIfLHcLb4fTe07jp0ZYQZw3rsDaVg8RovfnbamOVRo+26VgSsaoUePVbE7bFQOjFLWm5laTmd28IQA0gH1w6t2lqh5UQMDKEwrFTeUYT8wph5/MVPP3x93sScB/HGPIjAN8NDreJF+q4kSf0D8IDFrjnqprPyLKxz4sc+fE2U+JkwZyUcciG4N3h4aGMoE9JrXVpF/lYBCUIJqM2mgi+hjXt54A7PdtpXt0XVKoiRzyEfAAfh3t1EIgoAm6NXP3l/FU1FQqMfcwVYRvHc740oymgCHnSsFWLNv564ebXIBgomW5QhIpwSKg5iGvYnWds2bfQJcMOf59R3J+dvk3DX5saRB6C5HarbkY6EsH3zKiwjxOA4Ko7gs6YunDVx9eysCvQYJ6E7CCgeAxA4ekpHbIf6k8dU41oCVlj3TAGEwvQ4VJN54LpZhJNJHCFd3vUc/BGxUJJSMcuRa6zM5FWzFqypydLEI9qR4V70q180+01Eg1k7VrWn2aL1q8+mzpZCEAWIVZS2ohms9Nxu1NHHLZqDjMva1UtDmdGj037opPEc7E0sqV1gPohb7GMAJGV2WBCV5dX8c58RQ9O3cGlS9Gcd2rWzkXoqLkP61gsaS7yQ0k76QZgPmHzm49eh68jgqbX61e8i7P2u/M86j1FcW7ftKBEUGqzCEx++HGEd3iCKkRxAC8nNIwOJpCN526o2ntWihg+tIygqQmnH6g6usjkcW0gPlSgTh/LCVXEbKXtc6j7+wYuNyF3i0PJ00P08G9f+/U5IR3utP1ijHg9AiOmr538yZ1o+LlgJZGfcEtrokFwD8QgF2XVs016Lbz2M81W0CcSguGu5PTp0YwXhwEOFQr9IAnYBHkduwguccKmovfG9B/Iqp0TIXCfa/E7pb5ngPil0QKhxaId3vPn46AUTC6Uqppn5dQHEQqCrfAQYxCLmSrt3t57FPhks1rKMKiiubnFk9JO6Uhzl9Onc05cuL0gLDgtHKBGw6QNPyWTOChrc8IrnblvDAmXHViHHbYILQIVwCuAi0AAqAjLYoOcA+wkd6CEOhlDedDBsUPLrkHnUZesnr9AewFLBBMFjJnJ2dmFh5bXP/KfZD2Vavx+BEhou2MB3hciNeTJ2erfrzoWE8DTCbjmkISxF2gQvS7tVjkpaQg9zpvTTQ7htyC1eump6qJoNGCTaAPX+YAiOQbI4UHXzlkwBHqQcjPoYQojZ5V6QVR3a9mCSHrRrQitgf5utS98/Uf5mxEa66ijeqbp9pVvixcjNhRUI+igukJJjiyhQKS9nhfeOe+apaa9meSR4hIMSzCHI/t2JkkwKf/RN46IA7HTvlHDkm5LxHW8/NidalYelMctFskj5QQxTt4LIDpUf8d4dunm6Q1u/td7CSCHGdmvTKa08L+CQjxXG9H0UQN5CYMcCiKneyX24YsaTU97IJ6DjEb0PZASHpWYpFt+dVyLl01dD/muLUOVXs+xVT9zSmAh52kNeplRMGSOwBOyxQEHQD+ytOvZDZKf3QTTpu/4K2rhl0os/im3Tq3+CvnPFrACQRDrw2pRHejFZPaJK+ORHL7+6+ONCQuRlARpVPPl7Ij1FFwutOOfkX5g1+tnJb1olbhjlqBeEzJk6BFmsRD7ylZtUboeKtpXpcjSTBm6ZDBWL77kR/19kHBZ1SVEoZv279/EjOwF7L0Qykpw5xTeswyjmKnLFxLrpd777aLMdBGVIGGjiMorMTOmhbDqfBT++kLsDJawDB+uKmXWzsllE3AfqUEhVqMtM2SrkIs/CT5rm/vGuv8xePV85MSAzZdy4gGSuxfP1a+Bj3cDyI6dXh+7AGuTNtmTBfZEIIJHfAVMSbSo6QVqKHiZBxIJbvmRhbDdMXTJGsUKoqJtBmo6ZHyQxhwVxZsHyic1BDRAhPfUCwGOAOi4ngSZbVXbi5qkEFIC6Rtd2CW6BVHS40GrJyr2S3u27e9JmMU2jA9xA49GFxNFYRmhxY0nwl3uvffLTN5ttGdNstDTJAQWa70OUNLmhbSNfDiy12os+XD71qY9fy7GccgEgdESB27cdCgFhzANVypL9OvXCXdPDMhKarqWlEHwcWtWnU8+kdP2Y89BiQcTQdvI2sESFiBiW2Bk7f8crD83ILslwEetnppoV3wMvoGKUasXUGRLwuN6L//vB01NXzy849AyeUirclFTQQIBXGUgeE2Lo16O3i5RP935phPPVVHT3G5KgRKB/j74J5nq4kyASQYSiFBWUB5sHjmGAyqXivOduHJtZ5Luu0C+mfp9EX+CHugefBMsvfuXuBjuycoHjJuhtWgkET+mZyIcOBFsQvrAH9trKA+CHnRomFKVsYNbX4t0Pi9bXUv0srWOr9u3LWqeUY4cCSTlQJlM2mu+ScOG24oKfe2jMky8t+Tjns2bii6RRDKRb31HzycDMbRMEpYdp0KEME7Vx/vznrpndvFgkdSwEgkcxGvLHRbYAxMNCUe6l+nTq3rq0imYlQer6Xd3zd0XUkQPkZ0u3S4de+eaYBm8DvctIADNwwf3C1NkfNYWrob4RNBx4GCb/gyQJMM8LH8980/Jy8Bw0ZAHOGH+VLwLRrnUX3yknweP2aTBKMe/dEmntfZNaAwx5ljOw9wAeKqwryK0QOTrDI1CkH0EEbiFo5/37hXvG1s9v0s99YbbwRnr+4e+amGsDmwfMylvqzcZPL338pmanQI+9bMQigAZIjNmSR7k8oE8C2VleDO63rYvDJLj1vU9LIOruUTQSpWf7bgANKeYhLxdhyIkfTKDRQFH5ZjftrpaNZz141WKWyVsy0qlLMdf/bkk4SPIpmQhU1GTFr62YeOvIR8NEBA+iTRAqRx8dpQ4GQB8kkIp1quzQqbIdziKtIzJ/vkKUm0AMQCuKVaTL+3Tv5VAXNxNBGNFkruAHYIptC8sPRWwHS8vyZz/8z0Ur568bRfB9kbQp5DRmGs9/7Lr5fnMkCyVeyioIjyMOAiUrmrRV98bwGIovh207xOUOcnFwqOhti1GnyL8tkdbdOnxvwvG223YI0nFPcTRZ5QtWJD1AS+QS2mHZTrDSzlzy+E0vzxydoYeTYCH2A1l8Rxov9ZTsBBq0ViPowVeuiQvXP3X3+KZ5WTeMZL7M82mcIxIZZvFQyGzeTyYQJFUQDx6wre4UoeharLGlEPA3mRrWFO/Tc0CYhzPnIJopBitQdLsQyqZPZowFAwT1+ZGjMuf+0Ai3tWzNgiUrZkgrKyRkuXZgn3SzmVzvnn255a/FexB0SxElzarKBg3Y1uP0EiPWZRgj73L0LLloL+GGOJsv4yud3EUPXr8oWwcxSvoKFCL0dxeA110JDrIg4RntD6Z+fNYdf50Xr87EORtQTo8Sl1A5GF0uiMMACZjPnC5tOnSsbk/vgMC7fnf3+50QvI2lHPoKkTV060EuvfASwb4EImBBQHbCoblPmOtG+WwuYU1uXnLjC/c0FHIFRXheP6gx1Xx3VIAfhT+NqKdqduOyi++7Nt/KDSXuCK6D0A/XcAHJP/SQHsQrPnzgdr50abSkjoH4fR0PsnHEkId+KKtaJnbpN9SKbQ78iVvJBVzQTMPECZrU3nGYq8LsnMKiw28+7eV572VkNlKRTgopAMC3CUvlpf58IgFouh/81wcJX3yZb6D7X/tbdwKqoydmeiQ97dJbugzqXmPlF6rGC5+8ekrDbMEzVpLHYehZNo/o6RNK8lyYimikK0JlRapyh7b9bRqYry/3OZX/LgX97RF1DtJrDuAGIqhgMmVDfDvwyAV7nFCVFJibiRizI5cGDXDFRcRkgtfYDec+8Nfr3rlrlZXNqFBB5WNEcgnlV/RhOhIeJGp+xWttLtHs+lAHqiGi4TfYhixhewAMEKGul/IuXmDRLW/f+8jM5/R8BK7luU25LKP5vTlyNVkI4b9CkU8wJxUltt9qhOv4ABz0GAWRqAURvRlBAzqoB6xT6+4VTkcO5YWv9iKP5ZlwozClXDZh1utN4QzHi+kzs3DqRVMAS8EOMhD8o993Q7ERJBJTuCUyTRpoRZMKrXx7wuOCS5v7LvxsnAfOQxiy7FitbtWr49Y2E4JetsS59NSsGE23QIIjtukhqJ5Ky7E85fSt6N6jqjOUM8G9RMitHPUcAfKBU64lPStp5XPSl3OjJec/dsXUaHHOoUdwwO0wPPqRCwWRbWj709PGfPH3FaQLgaX0g1g+s2imoliSKChTgC061siFYy585sp6txC4gfIUDQuDvxfcgfRCKTMFnOVKy8mKHbfd3nNLIt0tQqL76tvYYsg8WQBPEiwxdMDQCq/Cl07SduOggBTUhi+ix7tchaHl2jGLIjd8bNLLt3x4XzPLK3hOUnviB81Rq3T4oxWwuLhGvk+vFK/3RVpruyQW/dM78IP46Ckt1QQTRx6orIDmH7I8eodX1HiFp5Z+cOZ//1KfyIUiq1xHJ/k0cJqmwsH9ZmQ6oLAXO9au3YaUOQkac0wmR33t2E+R8EsDoP23v/2tuLoeRTgbWLgQeinv5XHvB44UMZy1AFaRNOuBTQ6J0XtxaERkh3Xp4MNPxnZp37lDq/auot5j3SjoPsApza5DvMG90ANrWje39GX3RicUD5tTzA+uRtdB64aJEBDFIqVmxSvPu//yMfXTm9gayyGJIAKZnjT4XREGTi70Ym7zhGLOPlvvelC34WXlFQQaUGsRMehM1vy2OCJHBanrOwfuRzQWsG33g6kf1fkBwi2ScnLXLot90nkqLh1IJuZR7ItPF81oKmSG99wO4sXJMYRNbLOFiGgyAMN9SmW/CWcKsA66HtVA3X16J5kV8mVBsZG0hVvLVeZfb959z8dPNFVHPISOEaBQjg2IbAvO8pEqRMBEUgblIjWkequDtz+gdbqV56AtZMF6aGdLIT26htSXIYTatatq5yyZnq5IhF5DAn5IJJUqlQxOvz6fre/XeQSkZTPvM+HQCukxrUFw6/b/nxIkigvxArAAvfsAL4QoxIJpda+/9+mT9AgcWZDMMxX4nhvHPJPJdrF23XOXAxJOGnheW6KxPWo16fKWRTrtpOwNd49/DpIqKK2sya/5eMFkB8ZEym4BpTMXkIl44cSufvFbRE6wvLl2/KcThvXbDk7co35cEhwqlELocT7k7vBD/cXLgdYX66ZFrDEH0WdFtFLgRwPhaDAx3XCTFb6x6MPzHvnbwrIGgi2MsAUO0eMwwXkgrTx9ZEE5siT2K/OJEw8+tkNVpxI/bYYyUO1bmsQ2SWgQWSAlyIGK84X89EWzChzxFs6H3sbnwAxgnwPWackAefli0oKpzZmmId0G+gwHaDpp4gs9kSp6Zc32tULQa2vjzhcIjAfBr+m/IDII+ktywyqhOOyjgS+EHDQMiXOevPrNu//64i2rvWzBzqO8E1PWAWxDmWRMk25ZTVGS+aihuk31eUOPrq5s5Xhw+WR2lHmZO9rETRnauJA9fZbirG11296du1ECB4N3HBUJC15bP4ojVpFxU3ksGqzwigdv+bRuQUBv/lM3iMMdoAeCoLgTfTNYBeGS+IHZX0vBcAnCc6TYpNsU6hw9JoEHJBNLwAxhi7Z1z6sPLqhZtKZ5jZtOmjMhMcLIuIVYWPkQVxeILow1167eYdBQ9wsvArQQ0tIHoXXpVKpfn/40VJvziOnxsvmA0yhIAELwoyg8xFs76b347isjZ7xb4DHS2JAmoVOBFQPvQXJQOPPTF9hsKiCLJHhJ7wG7lK+QCkSM04iiKCDsGSLLFE9NePP+US/KsqSekEyrlv6hLUCfcYRQCf1nlu1GQTRo64Ep1yd54gKmZAuitQ0CF2jy+j59BsSRjAqxhMsmP6QNTA8mmrNw1upcDdAxmRO5FbJ8/fusju+IcAN0LSiMB6un4VZcRiozedp4iqAwYbpn5bhOEEYOd+NIde/a23OBfiwb7uUzMn5iCyZo7LphJdv0G1DqJanngHPSYHqKDBBAI421URRbiwBV11j/7/uuo1lnbQmn7knLDoVHk3dBmEhr7ZgDamgmm9/XI3hrctjFUGB0g35wykrSE2c7EoClK63mv957Xc5VKtQfwgfpS9A5iE9hRPML0xNe6nxsXdmqQ3W7BDkHUrjNup8tg3RzHM6Tjr/nrruVpUpITggzUoUBXNbaEusImavvPjvmjacmviZcwHzlMkbT4hFgoNyLftoqyZ3qH1aK536RND/1gn7GsLT1oAaSGDxnbLMIUIBbCWmlQksk7JcnvfvSmDdyUYEeAFBhCpOQPU04JFScC+jdddeWDlehGN5/UDqdNgnzOl39OoSb2Qg5EfVV8KSHy+w1YLiTp7kScXU7kHY2dnIRISdwAxoPl015PMuVxnPbZM985IoJdfMKdkgZRyRRwhccCAI4lxgOnumWEMfx+xr3iVIEzOk5jZWnHwtQgQTPrCRFlTAvMotF/dVv3ffU1DcXqzq3KhHls7pyClEUk3DvucAtwPHynM1VXvys39CtKjvxDb8K2rJIKag70OMuA4b6DTEchEolQ66cIE41xx7SQegeEY5YsaMarfyaZPDvZ+98deGHNVZzzoppcibofBDrsQakKbrb+5sQAAvBOlQBzAG4gJRFcvp4Ryz9hFeImoKS4JFpL13z7t2Z9iwfZ6WFrEa7NQiIUCF1kNA0OLiNyEqwVNJKDO69Vanl+oQlqQiBkBZF0HoICW2DTac6tulV4rWqXVqfsBKCOlwQfkKJvM8OsrL+0ZfuWBMvjOhR5lrLQiAysYg8Dba/CxKOFrLwrZDh3uHLYpadu2b8zOUTlC0CmVd2LClIUcejjP2gmQ/oMxTZGWcJ0sJ11CKMUgADa9Teo7J9t5K2LC+Bm+Hw/chKNUduZMF3h5QC6cgA8qyawqoJTXMvfPqaVapZisASEXUVF2gcJCQZWPQRn00SSmyCihphimgNQX5qBsEx6gqSllv4pHbqsQ9eMLdVQ4OT87lPdqdNj5AekB+sLxBODLOEEdPDwp0GjkhFvFS5xdnZCdVs+g62NKK8XP9Bxos2VvOSoT23dqUrFHcpvZFIm2n8OPV3k4GBV0iPYxmubBX9Y9Q99059Zom1UjGEIQk3jOAFSwb/UZTCH9Zg3EV5fAWBr6QjJmjqPh+4ciyBr5HVJ1FlrKuz4/8uHPmXN25fnsj4rVK5KEdwwdwhonbMvGycyNIcDGHSbVAiGbv7dx1qEubNggugjT+VsPIqtKXw7TgIqpLpD6Z8XM8Dhishv8N1o9hJ+LFRd60qNtIHVwg7yMTBa6PfTrcq79q+m2vZCFrwXEA8RU6tuzfN5+LKxoj6BrTS4q/hmk1DUQzrabQ/iyDWsJnlptbMvfjN/9z76Wu5dC5KWLEKgNYpgFCPBD2XkUHoNudTwlaOgzS1R7L9hUee2sutTpdWpfyE4VdLgA6flzspmJRxHKd9d878OUvyDTkRMM8uiZQbxMJzooSNNId6DSiUI/cREHdWBW988q4rrR06be0z6QM1QLmBrG0rx8hhmd6bzaVUrB+WMSuygU4IYOOaNo06Vg1Wfk5+1SXv3XXNB/dlnAyUjuad9Dx6UAfha5/FQqlyITCip7gn3bA52murHQ8auHsHt9JPpFEKETQm9YDEWwyB70BqhLEA/EIhmvIra2qWSpWxk4DK4Iq0AIatyHWdbLawqnn51j0Ge6xkQ4uiEQEwpu8CT4WkIx7lzhAdwcJco5r/8MibMtYKIAbbQSobkCrZgO3JxpWqfVXfvQf/tixdRf5WqwfdO90+lBeW/13c8/8RSRoMSAT3IsKCYHLK9OnNaaYcRU/+c0HoMJGmpKx4gjZWnnSbrWB6/YKJMyZXtm7Vqrra4rHrIKhz+FiH0RAJ/AyXiuxanzbYXEvYTa56Aw+sVwrcytnRM5++ef7T//g0XCi8kGZdDWRMH1Ui7+tIhognYX3wG/R2uoxtrzLwzz3spI5OVatUJYMwTfcxXX0Td7Clkc5B0Bh6pMBjKQpBSavyNz8eFSRsn57Hw1cKx3OBB6mwbjhNzxXHyhdZnhs79aOPF01uXdWmXetO4D3wFyJXkf/rRKAv8LUYZsrrJaA4KkC+Zwf0KSdLitCPFqjs1e8/dNW7dzRajcgFYxlAhro3liM1g/e2C8JtDr0QKR8P6Rmut0vbAScO3a8kVZVOp+FfNisIbgIxIJYgoCDgRjEvRAUuJy6YLpQAk2z9EYZIAdcAJ3zWHqg8DCVistmT706fML1mYf+eA7xEwreZ7mQgRuswQGxCQI81ajKdyl8kmuRPKzp5zjCi21CSC+nECkoMeJz3wmlNSy57+bYbXntgcnaxSMUKXKSHO8wGY+jrKA6qV4WQ5QoJHIytiD5KmThiyN579h1eLUuSFZWe4xjD1ldrEYSm6B8WNGuZkKoQeCl/9PSJsQfRhdB4HosCHJnr0DtTOu8hXYZQGMHEwJWzZs2eOn1qm7btSyrLNVqAdLkHvw4VjZH3ENGAtq+vZ3kB9QCSg3MJRIwLUcjjcnGw+t/vPnTV07ePbpgapAuSh0wqqB2cJ42jQJoKncpHVj7i+ci3HMAXJ8+7l3f67V6HDajsWuWV2b6P+yN8SdqyBceYLxBZh0EMWEWqki7z5s+b17Cmzq2gp2mSZjJFogqu2kKKhmwdt5zObbriLCSNhLTI4ZN4kPXTzNr/9xSoLGM+fVsMVmvnc2LlCx/dO3/NBOXB0ZEO0dgo4BzmhE12WJ/aa4cjerYekk4lcYs69VhL+rb1ny2ViPtrKcrkqlpXLaupWdBcKy3hR5GjFEI1DaoHGpBwcOYcPRLYVZEjlucaXpo8ZsySKV079UqmEgmEphB2wRG8UUB7XOqooT/rc2kTDKPZh+hZN6ycGK2/+o/AbxVENL951SXP3XjNuEeWJxoUoklMc1rHgOzgP727TzMXqVyAlNpD+sdsJVQi8g8csvuefUe0c6uSJaV0B2R22rFvySJbn8BcrYC6g5Nih3J8e37tsmVr6pSMCCDpr+/iOHX4k5ci/SZYJmLF4pwv5wern/14VFNjrnenHq29lBTSom/4kHVCBLBpbMhNhz9ipDliAivJnH4OgGPEVD5kQJt23OwX3q6Z+ftn/vH8gtGxnZH0ABOenCIrPXTCabhKJFlT6OQFfY2GnmU4ydD9w16/GVHawy0vTyaT5kUzraqbuJnP0yYQA3V7gmv0wEMUwlatqz6ZOgEJaCbKO7ZtGIRoRDEJ7CUW8IRgwD4S7ttTkScXN9S+9O4rn9bOTpSkO7RuQz2WNlQe+qUQpWjUhr7JTT3LgRkZXIwLSYFYj+tI2qUQSeJ58eprxj193uu3jls9o6lU0biTII5dFKWuc1tyVzqACCJTUPkInPKBc6RKqEQXp9U5h/6uXCTK/XI/nUJbitdrAQReaT0jddFbxNtIqDCqrKycvmhO/eq6mNObkyQv6HakPA9rWhkJ+ulwi9O5lfHEArHmhUnvvDV3rJtKdGrTKQXVJmAr7QRUlVIoKgwZfT0GBh7CGckOWICm0HLi5SzzyNSRZz3177eXT2xiOZsGyMSWz0ilItYmZwELw1BpctZcyAoiCcQS0aDbtrzi2D1/tWPvwRUqWZoq4z7cGt21/vpaS0IMaIsedU8/OC6oNevQrtP0KdMzdn06lYAng/AIOwtm+45QhYVLFrWtbtuqvJJzhx4iks0UVeK76WMgC4WIaFqPQsgXvz/l+XGzXw+djIN2AF6SZjGHuVFBBPVOBe95yB4nlAL+eBQDtYM2v8/WitVusWQgtQriKIz69O47Ze6nzYVGiBLRArCKBsYpkXA9pFT0fhkaTj9qd5xgBSe/OFf34pjXGrPN3bp3S/r0BSQgxYA6jRBEqA8DRqlPwDW+jGEqBKykKbJiFhd4mLGjJh5OrJ3x4DtPXP3yXaPWzMiX09cvYHclIXXNhjbdnMcdHkm4UEdybXo2oD7ndlfR6pwjT662yioSFV6S8Lq+LhzCpu9giyMFiE4P3GFgwEnN9Y0J12nVvs37Y0YjU6W3gBChKGVCbKIv8yGNhwQRf3z9xg8Sa8IOJYnJsz8dO3FMMmFXd2onHUQugWSJnsqiDKGNL+1Go4sQR6nLnBSGIKaMlC1E1gsW+s2jVs68etSjV752+4pwJXU4IIc3p5DjR1H8hcgFbw7tgF4TRWoB8bmxM6LjgGN2+kVbVm6Xpcx3ggxWMMuvpI0jhpATIKJuKAltEZ5llZQk3p02VlYkYx0tbKno0ykxIIstXXoogesKTvMvo62wBHCnKc4szK58btJbY+dOjVOJklZV1AsO3QUakUx/uWiTtwgwRXABxIGMZN611thxnvMFQc39Hz19yVM3vr7go1wypHciEAKldASAMwC7wwQhBg640Jz3Q+kBLiDNDgssnU5l2am7HTGoXZ/qimrleKV+ip6XtBha6zXWahp+NNhGhnEun2vXuf2EcePyPAD+jVxmC5bIWwUrB2Wn98V16kG4gaADEkUVuYW8LxdnVr499aN3p30kHbeqTWuWYA59VoL0HEto2Dpt+3JqVrAkRVMv2aKWNz/+0Wt/e/WW+8c9W18WhlYeOCbJYE+4BcAKiBM3Ie2Yy1wYZ/I2kI1knrKh9CISB22396GD967gqfJkmZem6amgjgQX6Alry0EMBKjpHyWG4DBMPYqQFnoOS05Z+oFrM7ghJeDTPMa8CJAaHj1hTZ4xsV37tq1L2jo8qQcIayX4rrr3Gc0mjEWwujDruY//88mct6Xf7HoJERKOoFuBaka8sa45bkj8at/TulRsm0r71LtASZHO6kiLdUkKnlswrbMLMhZpiTByuV3drmrUJ6NyniwA+SqWCDiyMZqhgRy5hyyUfD3OA5oQoUWjJKOAx9NXzH1+9OvLmuorOrRh9BjV1TKFUMmRYqXIKMO2jRH8I3PtvBXlbNHIwrcWjLvh/Xuvffnuj1fP+n/sfQeAXUW5/5k59d67d/tms5u+6ZUQEiChV2lSpAmK2LDy1IdPnu/p34L6LM/21OcTrNhQBBHpVRAIJYEkJKT3stlks/22U2bm//tmbpYEEkgQBJb9cnN2Tptzzld/35yZOVu8TuULyoBj1OMmUDNqdLR8RKdIxH1F+j5AIgPHF0J6QVCKok8e/c7pwybWp2qzFTXcp3dQ9ITU4IHbGigGCB9kqZizBHyWliMZgp3j2XCkT+1cCYwLTju2ngM5ShJ6j0rz4IJnsc0T+owzVB3HMOqbojrvWfXEPSsfLdqivrbRdpEHCZsh0yJvtd82hj1I0IBcBixXgi934512zx+ffeCLt//our//aVHXSjhq21WAghbT42sgAsgvgZbYTiG2eotuZCNVlzZwPHMlryk5V1/4kVGpYRVBVVCZ2tOZm8u9LO0bMfRZ1LwBxADtBWKwoyhbESzv3bqmZ4duR2Bw4i6URKkIYAsw07OV61IepBQcmJ8QJLLSdsmJw4xY29N579JH/7bg7/meXGUqPbSyHodSuwwcxf50TPf6As8p5eViyY6Ndz3zxK8f/cv/u/N/b9u1oAtZqRQBfWNJ0rwijpWkuB8CuVBzB8Bh1FdwAZMjgZv0wXTfLkl1VMuhHz7uHVUWgILrZCpSyqE2jwFDml3EMb1GRWiQspIoBqfdFB89csTTG5buciJlk2+ojhyCVAmN8LYZ8kBC1DoZZVB5K9JfmuAy8qwtce7elQtvXPDA0u62iWG2rq6O/JTWMKNwL0uBUJ2lnqdXP3fd/Fv+3y3/e9vm+ZviHSoL3SoBaEMXIsqcvKqi7UdW6ImoUrAdsRULwAGHumjRUDVggvq6+o+f9/7mqLImlfVdz82kYdJ4Xvp4JbVKHdDNvDnISBG+mCYqoBZo5CSuE9RU1j3b+kB39y7YI+E8GigFJgk4imLS56WcVSvWDG0Y1VA5jCsz4Km8+CcQwIJQsqOw7fcP/HBdx3zLzwuOsGM7ElkY9QFMkiTfXcz1FGaMmXvczHMzbFiQoTxNZ6ikfPqhCSVpRX5zEwwEuAFPDZgLFJyEYbYmvblv+/LOzYljwQEioUfWhQcHW6iFwXXBA/h0X8C7ikC/KIRnCx3Zy5MV7RtvfPi2p9tWDOnw06lMRUWFhg0wV22HdL39siwXhwgYa9o23vL4Xd/5609+99RfF3etyVXExVSoKhLg8pqSG0iv6DjSxy1RjOJFkZRCeFd6GUGQAGICeEjmHjXvQ4e8vSFVnfWztu9JPbML4XVSUJ3aDgzSiCECYrAYrCvlBzJXgA+qG9rwQOszvb29EKsEhqIxzRyADCXb4ZSuUghyA+EFEUuXktAJk0wUVortpc7HVix+6JEHd2zd1tHZ0Zitzfop+mzvbum9FFE3YqskxbOrVvzoqZuuvvuHD657alvP9iDjMkU9mQAuJc035GsRUMiEM7fyod1TyIbST6htP3FgnQox8fzZJ544/vA6r9YJKjIZ+kAxXeFAbmM3kVqXi3sSFKH8VxaLxe6enlyx0Laj7Re/+OUNDQ+z2E5ZATCPY7tI5mnwsM/jlBOmqF2ABnrhBnRbCj0AY05EjWi6+QEgVjVXNhwyZtLYyhHTUyMPqxnTXD+kOpPlhJfJQeL0UCSrSls2tbWubd+6oH3Z0ta1G7q3yQCVK3qnIaj/hPYxYA4eFi4G/5STUDc9VhJWIXESCUlrF6Qih14cjhQNX37Pf0yum5C2KyoyFdWZNIDhfvHKAKIwDPM9fV1dHbbv/GnRg9++99edmSKzgVZDR/GQ+s550ndZ4FoQnw0biTXbbLAUKkgyhGhQ1GpiM6vKrxhbO2xi8zisTq8YO7522Lj6EU2VdTQBOzU840AZWsm2nvYNnTvWt7eu2LHulvyT27ZuRWWwRGrBo1GSREaCpCRA8UJ5wvIVk2EcFUo8Tgf0TT9EnLgE0Uf20ELlV8/9+NyWQ103lclkKisrfb//80UDnGCkyDRKpVI+n1/cev8Nt/zEqe2qbE6UU1LSs2WlJWGEQqqCwwNXVpx6+AWzx7zNt2pZqRpSRq6jRQh8nZAU9OBkwnuCHOLzkcYUyqsas1N591KTWaF8AIYPEwO8jD1Jk6SxfEZt6Xz0r49+e1dpNbXolq0rltSNXKVYEnYkxe3ZoVWTLjr9qqG1Yyors77/yrrSvpmopOJcd5fIFeBJVxa2f/K331optnM39kXsxpkYCSEHLGAy41oZV39JWr+zBVHYAq9hHRBheZsLf1eStenKuRMOnVUzuaVy6ISGUSPrm9LM95gP+cJjC0v2lvJbOnZs3NG6pm3DndkVGzas37ljh+26cUIKUJYlfLWrX11BB+hLhhzoXEZxVAqDvOdIAdHC+goebiGo6Q7OGz3vo+e9J8OyqVSqqqqKUAu59IFPQgjYXU9PD0Lhwg1PfvHmazdVFWM/9qLETyw/oRF5Rd+SGRifh9iMdJnCH/U/gKXAIVJXlTKnIEqNNoY1N5/QOOuYYEpL08gRQxrrKqrT3EN0c/SQzIJV3JnrXLtj66beHW2FjgW7nluw7tmuJK+nNyOlIM+J2shFaw3B5egz3JxHuu2qFKsSEAIdLLxIRcWsrHKK9iE1kz7/3quG+9W1rleTzbLKSnNTB0UviRhwW0qFUdjb15cr5BMh1q1f/+F7/l9fIQfWFJKIA1LpN2oOt0NPJWnb8wGRVQLGmECu+YQQQUwk9YK7YsiG3IiampPAK6V85riqGFYEqdohQ3pyfYViMRFJTT6MlECo92syvfkuGApZDGyBuzS+RFcMtECeVI9ism3bi1hULIlSRP179UsN7AZTZSKyIrjw8DMumXduoz8k5WUy6YpM2qdxHG8BxAC17djRXirkozhs98J//+W3lvZu6E26sylHyBjZDYK1ookz4BYcO+0IpIJMSZOvG93YU0Fosg2HXqnpMdtITbI87SZcQmiVXmZkIyTS1dmRiLhQylH2i9BSVWF1djGbe64H+OJ4rvm0Np0PlcAlqEGWp5iDwCKKISQI3M6RZdGbBuQ71HrgF+xjmmd99b1Xp0t2EKRB2WzWRVr2liGyxDAsFAo5e/vPfvvdDR1PVY+QQTXwVWxbGaSoUtAgbd9NRXkrw4ecedy7Zww73LYaeFLhaGkiDTFZjU7ryTSwTWNvUNkTmQLIpiYKIrMKMgUkPGTTpt8IYAWEw6QDe7aKmwtr/nTv/27redqrVDFgvRmshONpTkeEHtG1uRiURl124ZXjmo9KORAfD4IM1TKgCQbY29dd6surJG4XfTcvuv/Hd/0mzMqExx64pGWQcBpbzwLPqaAvNtDMuYTJKBKAdgNsTRTVNWCLrJTyK3jaAa6G0fi231Rbmc329Hb35ntjhvoljVCSibVzh+W5th8QVjAdJvvFqjMCxB9HIwYrjJNSmIRxKgEWhxEm9OpdMa/kDS1kf/jJrw3xquqCGiAG4HUsTR0DnsA0YIXe3l4sd6nOr//+//6+Y1k3fSRFItF1wCdF4hMe44FvBZAqPJcBC9B9ngCm63qwRDBCwSHHpciDAjFDmjFJmifW8KHDstnKdevWV3fHAhW6VpFFoRXTwNZAdwUjQGgqM6Qxpf7vWDaNCSgkqhChamTDOA43EavQd+yKvB9E7lUXfOzocbPr3YrKVFBZVcG9tK7k4Gg/PR+NQul7w2Mj66PXNVJUZDLFtNi4fmM+KrKUHdvUlQMgAMqJ0COwoImbQDadCw3VUZtAMq3SD9scG1EDGIPLFGKNsFAVuKPiQr6niDCDWCQjyMHyWeLIoggprsPl4ZZotAVVa24NleEyEAn10UTCkwup/xwQjG6u0ISS5Ut3WNBw2WkXjaxsTllBKpXxg4A+sEy1lI8bwERDGsAGCC8BFJBuTWbhc88gIFDSCmAFFtCoBYb0H9GZSUktWjY4SnKn8/s1wfyo7ZSiioMohMNsHloypoG4rMDC3rAnl+8uFnotGaJGz7NtJXgUAgzgVPge4BLdxmAqJQkCtWEbzYhHGlDUH27XYynoa0s4mWTpxnwIr7ri7HcPTdWnnbTvQ4DBi7/EPeCJggd96LuYzvgr1y7Jh11uinu+p7GxoNkzOAvDkuf5IpFbNrfm4nxdZT1szaLZgMBIihhlsZYJZUBriBuc1IXdP6xid1lOexCFF0pwIBhyX9yxYl6Sqmtr9/LbH/vdto4VQZUKRags3BXNuYarSWSr3O1pzyW54MgZpx069SiWZCpSWT3/ls5xBzQRo5IEcC2h9pakfkj9irUrdxV6IlgfK0M3GBSYToeSgDRM0O9xIB7qZ7enxGieQWr/hx3hqIga4WTsqpADo/f19nSWir1KxUqE1GSdhHCOtutzKAnsmz5mrW2rn6gnF7dpQh0A0hjwU4X0EU38KPFDPsgYsubqODh37ttmj5+Z8TMp24P1gej29tKlgUnafRIJsC9Jiiquaah9ZulixCYk82QPkJwWEQRouoRr2dFrXvzTfSifNyNHDzAkB4g4ReYoWELuk4nYZaqnu7Orqx2uEGEx9lWMJBw4DjuAzw2kJ9MrV0UEA9RXgUJ4IbkGmhU3geg0XtCHwk87CcuE7tknnHHS9KNqeDrtwIH6Tgr+U3d1OkjaD2IA0b1p/4IC3S1YRt+0aGlsad3c2lnq6ZJ9iQ98xVzlONSXAem8UOTxKbTjGWjcia6F4jkeAJzF0mY0oIFG+Aia24kntottwMmJBB5CpLGp/TVJWbGdSDyRTMB7OxRuwgJGeq/TX1J8ZLA0ZwwCTJjIQsjzNBrUpjY3XIiYRVHPYg2y6uoLrpxc11JvV7vMS2cq/MA12J32D3QiSArPUij6jouUsK6u1nWdVatX4uFzPg2VBDJ1BRw8vdMB5IL4iMkMQiHAR+kN/aV0B0u7JKCB3HFxAEQvqItrEjtJ6AnhAZXkhSza9M184QFFxiUEfWg7DcOnKzkwJuo5gfhECkHzzbk0IRESJiFLEX50M9THF8KRoWsJsjmnNkx/9KR3zhs5s8qrSvnpICDE4KA2erKBL0F4KyxJYTWpyK2tqS0Ucm07tkVx0fFtjoyF3ubReD3bAYCPYZOFqLetc9OKDYvdbFxfNRTnQbAwVjIemLX+6dhTjkC7UQLETD8LwYiaxwlLmqX+4U5IFaA8SK8iXoohY9b2yMqbb3/s+p54pXL7SqKggABpghnSGOqIJa3crmKpyx1Ze+iFZ35UljJ1lc0QLPVuIKQywAlMsMnH2TG8eyTSoZowqmXhymW7VExtrdhNo+b0SwEEdbgymsmWmvzIWhAoIH1yY+WfT96Tug3gIEmzmwhYX+QJ5QhmRcoKbUfBljh1MIC7TpSILfrkKXlwRsMmNcO19eFHUFEoK0qsELlpyCMBA/ToHYgAXIgdsr6aKHVk7aQPnHYJWV9QEdhOKpUCajfaqB9x4BPgEcISQEOIgJKurPMzi5c9mw/0NAH02k9/nhFcRX4GiCcluGpMDOsaomnxgeEI7rq3H6SKSMVFBHHqzAsCil0XZlyC/RZTVkTv+iKa8YzAObUqIYkGENFNRFAQ0gZbzzFFn2yIhN9LHygGXKAhGLSfnAb+OxGrioP3nX7xKYce3cyrqhmEl3IrUsJ16CPXB0/7QQxGo7DQOgFklMQI53gwnsp7M2fOfHbdczuLXYQOGHcltBRPRqgBKiiBp2NoKjWMwPVTv2AaG0J1UZ0IGLrJgdAA+KTJcjhMhFYplKBGlyUhEAUNDtFfIXJxBEILKocbwz0RXGA8lrIYimJE72ximVI+ULeEY6QhMXRXbsTTLPjQGZcfPXx2DatIMz+dznhp3wzyJNPRTzewiVwFzdwL1yJomsVYDB82vC+f37q1tSdF3w+BlkOskALJGg5ESGRCBH7BZHIw2Ew6S7zitq9b3Egu9OKAhAZhQPaM0CR9IoJyIE6gEFUw10mAHbAqYSRQesAMQt8UoPCDzUTSysdJKdJT50q4VR2LKF7RJAM2jnQyIjj/sFMvmXNGjUj7btpPp3zP9XbP12mWA57IRvTDEsVeEiejR49u3d7avmtnMcwHGQ8MdeA6EgndTgDbETl8lbBCKHtXbVq8ffv6dBWvrMiSZUCqRvchEerWALwGLAHPRX309TQBNCEWCUL/cChYTFwWUAkIldqfBCvEvLujuGbJ5gfvmP+L57bMD+0eafcqygfgPAEepevAmGObiVxnsbiL1QXj3n3ep1LW0Kp0o83cAKidUiN6ugFOumEU5lES0k8YEEM2SFcPb3pm1Yo+XsBeGAR9OUJCCrAlKD5yzETFEVkZbBC7Kcxr6FCe94xQtRYQDdaDK6V2HOwHWIT0cZCLuEKSoglo4CmpLYhqgB1iqU2PlmTdIbIznZiGyJlpUAC19kkENSsWNMNhSqSmZUb9xwUfHRE0uDzwU2lAdSAGW7dwlB9wQJOxOdOgAtCQKO6XZEtDM3edBeuWe74PbwnEzhOF8ETBGkJM6H0vvS4Hk6kRXDtW1ATfRs3kEA0NlSBxUvsOHB5JEZ6VrM6zsbSB/hUcrMA+wAJgOMiFmvFNEq8gJpowHNuBQREBkWt5IRk1fDFcM6VzuBjcseLZODjzkBPOOvykpqAmGzmVbjpVkeGZFCzfe0Xmt2/EQP4JtNspm4ppEI6lMjKIRDx24vitrdt6enqRZuIIQjQ6BuM+yz9UQYN2hARuRTZBikgbqbmNjqKbtWkKB8emuaIoyOh+WLZDYyNRFzWgmWwTV5XYb9sEn3A6XFwYCzjDYkQgbLeiewp+ij7DBra7MXGqTmTfffrFJ005ulZms06Q8gOCC2YEP4SFenEvA54UAQJoqQBaRUCBa4nFxEmTOju6Vmxf63MPgoLSM8+Joc8avML5IDzQIBSILxH0AoksASgA3oxgtVZFE3fIjel3owqC84RDn4yiI8Bil3pIAAQz4D9cFTwnzEdQjxoVEhnS1Ew0fAtIlAxDqwddHjdhpRXJOx27p04/7gMnv7M2DrJOxk8FLr2OcPt7MOzWzYFMxBFNpgwPpNWcjR45esvWrR2du3KFXpf7FFqACyEL3Woggdko04kVj3L5HUvXLNzcvs5L8apsNbyXpLZLih/kvySgAHwUDAeQ3JgyjDeg+FOuixwXgX+gdFUKre7Wvmf/tvR39yz4xXMbHsyrVulSbYrwR1rKAPqR9p1SMRfY9q62DtEXpNXwS8+9cmjlxAqvDiL0A9yqdgJvBfvDPxIbNVA7ieUKgHZR0zikpqZu6ZpllABRegX/hZ2IHGA4fWPDptcYSL1o6COJg97x2AQKYXoEyxBPCGBo66MgRG/3cAjMB0uJSuByHVvCu9LXkyA/jRLI/ClLRbVhQl89LgkD1uE/CSuQQCASBkt3mJtK/DFB879f/PGx6SbkY47n+r5H9qfxOqj8hG8NwvMCMSCaOxF1qx82YnjjiGEblq9BbAYnPWTNkDOOoqFnkAVCtxRwmIBrCPzIyjRM0CpPDlZvcRzLjE6BwB2Sq7ZbypvpI450Tfwn+8SFcQ6MhtsuYiFUIkpo7Eq+pIMg0B58pkNg36b5HnAJLu1A+gB8J0056r2nXlTvVGYsuFAkXUi7AsslaZd96EHSvhEDRQBd0OpDP7oN0lKod4LtFX5myuhJrRu27dy1k6V5XuYd18xGpjlCd6wRA/gFfEGTNlqOorY5hGuaehOOiewHZcR3fZK5DoUNWhIbTY9usgV6nwamAbWpQsT6QqYbFWhSKDy3/tG58HswGpc6gKQjd0b9hH+/+BOHjzwE5UyQTkHdAx8cI7lQnkWNFZQTD3jSUtEvjigi2MJK0ZeckskTpxQKfZvXbPBSQWhTb0fAWnCRmE7wlgRELZZwZ6UIQkSk92jSWnCPdIPQLikJxRcNoCGkcpOZqUBHGig3jS8PEG3IVSF+0Zd4VClCWmOFiZ1AK3Q3FK0zWg9oiQ0ViZvO8dNmHncF4EKSyTgZz/cA+fCDpvV7q7ea2wIhf4HLTgiI++PGTtiydUuplC/kQogDsdjBroTaoPv5CUnAWiwv2dWzdcWGZxatemxnbmsh6XDSluekGAsk5EZoA9gRKamr4L8kTDMEpobA6EWjXYpkQbDSjsKWxRsfuW/JDQ8vunVb9/KId1lehOAmhIAzc+A0pW8pD1cUcdHnbkdrr8ilUqL5ojM+Mqbp0IDVVKTSfsBtmkaF3OZbQXr0VpmiAfPhbgDoXLuEpEeIluqhdQ1DW9duBqiD6UWM3iohWgB5647bGr2RF1VIWOFIqUkvkQlCDGGE3TidTI9m3obvozl0jN2R27Tp01X4CeZyauglUA7gHlHbNTIuWB/K1GIhYINICDSC06aHzC4QTpA441PNn3/XJ1syzSkW+L6fzaTgRb1UyrwQBL1FrE/zu/ywPBJgVUyvHqwxTcMmjxy34tllCHEhNdXqo4zRURSjc0n4iO7gPFA+vWaHIKj13WU2EAOjpgTtQklqJE7z6k+/eSd3TLsArqlZFqKhj8noT/gmpmWIcjKID0GP4q3uh4ljKCvjFYmfzrknTz/2fae8s06mq/0s7BHkUTcGj6beI3jySgh2q59sbyJQgH3mOXAbKCKDCKM4jruTHlmQooDbTrbLrh/f+8s71v4trJOshKhAqAVPSY+OZ2WkzvgX0VIrOZaUqzDuUUYE5sBIwB0ayYqL4U40k3DRgPrLa+iNP1EMU4G6I0wRQ8t16fvTUjQPAPgN5sVJCE84e/i0T739ihar2Y14UJlJ0lYFqXrg+L7pt5rCRSL9NY8BT6TbKuY0K5iMhNWZF4VCnkWdsthrdd300O1/ePyOYi0rYZ9NX74HgyAYcj5gLrUsUJuOAGDGGrXxQEPBZ4fmIAHnyS8RAiQsSaOXoThaRKT6HIAAP3i6SMYQGLVRoRoAEbIZaIc2AkJ7WpR707T08CtOvnjGsEkNUaXLM3Y24wV2ReB4NC20MU1SXSzN8W8dSmQeET0sJLDGourqFVtvfeD65Wuejd1unlHVdZVuChGHXhKBNfA6+IXwTip0bICN0LPTVpxRievZNUOyI0cOGddY11hXO6QmW5+yM/SJZrCW3I4oinxnfldnvn3Hrq07elt3dbV393XGdrfgfXpOSUc7RYgggaTjuECgUaRtnqWphwrdXbt67aiqyhl73qmXj22akXaaUk5FOmXZMDoWKgVsgWSs/FADmCJYj5LUtwcIOY47RKmQFHlv3u8rtnpqe9Lx+zv/9PdNCzvtvHCQJ9r0wR7q46XnhNSvHIAZTOMfnBYZIKf5U2CD9DFh7UWBFmxq1abXfmSMsEH9FSKOnIqm2StR/7t+69MqQZ6ZfKaWNs7S5g5xogZQTcGeOGT05y68cgQfknKyLAh8/HGYj0CTyQId7hlEBzb1x0c8LJJWKx92FnJFMDSMZFQoWtGK3Oav3vh/G6KdJdiZ5i0cE47X7eLkSDkSXbITGmRJ7AU2gyNFAHRomiVqtYV16jYiCFn3W0Ca5lGEo/4QiHoQoYBG4IeakA2QFuAqu62byhAv9yVBfHq7FCjP7+UXHXXOecec3cCz9DUo34PWBKkgk8m4UBtSJhPdD5r2jRh0rkhE9ZJT1391lt8RdVtFqQoSWU5nktvh9P3pidvve+K+HTwXBUDArlVKCMMQ6gFEJjZFYCRVVX44Uludo4KZBCpw37h/XKH/RpQVxLgvk8bq9hxqrSM2wRD07Lg07Q9OiZMIgtTfu5IJdwPpBiV+2mEnXHz8OcOcWjfPqtJZBTiXcVOenwoCxDmyDXoRSK+FAF8GPsFZUJYJmUICKuktRLlCqOJ8EsZhsccq3Lf8sRvn374z39XnFIUH50NiozFxEFUikdHTGAfHpgFglkrr/JVeaJu6dTuC8WWUAXFCDBATLXc7LOiBnsyRiNRot5jpJAG4SKcj6yJEIrkb2+nEnTZ28lWnv7fZrQmEXckq/FRGBZ6XcjO+5zhQJqrmLYgVDCH2Q+WTSIVhVIxyRdGd8PyKVctue+T6HmsjOF5Zm9E9G4wY4IIsSQNacVbsOjRvpm35nHnYSl0X4GS0D6MGcRpsYdPLbpwKqdjQGUGfoEV+RJupNQ85Dpmg8hVgPr1+AiWMRfBCofBt7seFpLsdcBSZa7rWH3/BmR8dOWRiwCsA+ypSKUQ24ApqqaSvJtIL3gFPNNQczCKLoBFK3UlYCAtOIbTzYc7iXaIX8P2mx/56+4L7euxiSDkjVyImqYBH3InCiDvUHyih8MN8GpNHAV6LiH5kSBT3sRPhheRG6+Cx9r/kcY2YaJteUqFsvxUJL6lEuJS5QQe8BPKzGypqLp5+6olzj60O/Ro7azu+nQk836kIAo9as6kHw1sTMVBMipJiEvWVigKySkQxKubseHPY8b93/ObJrc8mNnKjiL6xC8YIGTCXPh0OJ6gFAs4T8tPmBUnptlXkWrpBFgQXCuEQIFARHCaJD6cSeNdtTvSjMZzUEKXfP+nBL+QP6WMAifB8xNq0sLORk7GCy069+Ngp82pYVdYJPJt5qcALPIgunaIZ/8s38YoQw77fSpAe9v+0BuJHTVe2DayDR5eUdAoAJRmrSSMnNwZNWzq37mAdiOFp5rhQeABrKBe9OIOuC7BL55P006pOd2sjQug33zbi054/wTwBvCaBhcAsjQ3KukkvNLCfumnRtMLIdKDESGlUFIqUnxHB3JGHXXnWBxqSyhTMLcWlr9zADWxq0nYdGiKBQIgf1fWK+PXmI8hPP7V+VwaxiASs02+7PBUgSDfVD21qaOzc3l6ScY7FoR1L37WZ7dkuIb5QuJy+1E+D/fVbNMJZ1IZJP6PH1M5G6YsWj6AfJAiZY5eRWpC41ECq0x/cEBmMNh76fGaxGCYlEXDclWN7VSozOmj67OWfGh3W+gwi83ngMpfT2H3df4HpLkggXfFbkeBgtDyJkRCklTiuyjbVtCheXN+6BOi5q7O9AsE5kwKfi2FEuu+UCJjBM9FHxD1qQiBHiCyWvBVSE0A9Cf9n6zfbdkk4+BUTGhgTQrQQJJCHzmw092HEOIMLSpBoVij60JRtO5bbEBZLO7ZvC3gQyGoeVVx23seH100KOLJTl8KNR11i9HsS6nv8FpEhHlh3fqPUCH9hLMgCgcKprylFeKST9vhRY0r5/Lb21jjFunNtTkM1RQ8hk2JY4adRho+MqbsXvW6AA4TZoUL8wc+hCqndDofB9BxADvostf7pA1KJB7PV8YnQuUCupBVBACHmo1RNtkivKBLkg1V2RWXB/eTFV5w+fF5WpgIn4HCages6tu95Pn0Sq9zhkSzwrSE/86QgU4bxUUsDDT7Rk0Fz2AHPJv6UKVOfXb9yR3eHyDqhKAjP8n1f9BSquR/ZMQ7E+WYJ7SeVgA3Q94901y6SmvGZFN4Q1uB3ya9il256AJjT2S3gGsEOWoHE4Vc9J1EiUrGf8UspHMm9AquN028/5rTTZp9UYWUyfgVwh+vDB7hwn3Cg5U8p6bt5ZbT/0ZX7IbCMHBX1gbOiJKYePYw1DhkybtSI7evWh32IME7eZXnXil0rIbQFhQZf6KWaozs20tgK6eBHnms/9110nMh2SrYbOg7KRccuOrzowiKI7wJQCyGHOv4nlJvaruW41YXg9FknvO/0i2tFulL5geM6DvMdsMmDtuO/aUwzsn/LEpiAJQUMhUwG6AwuyKptrB87duzW1m0duzqRv5I7s5B6CO5DVlBgZJYQlNQtn6TRWvXN0hiAdoZQJvgv0yCkO5eYJXblPCt2FAC4jlqSvg0mACOoa1fiO9ynGIbkJp3j80bO+NSFV9SrTNah/tj04s3zHMeB+YHMzb/FJdivw/3cgAvDxiFDhzhuasv6Hb6X7u3pLoU5x7G8AEeUyP9AVrREpKF+dbuFhr0mD33Rj5oICd+VnUt5OzIfamyAx+PMpYZSyRwbgcSLI9XT2dHd3unJFA8ztemWt59yyajGmWmnkSvXD9xB8RkyTKCoA1FiAfwFO7LVqHFjYGUrV6/xKypLhVKEA3Coi+Qrgc0o3ZxHb32ABmgiFcgSBkiioR1gKf3rXxAyoCVqZ6w7bRVcFeI0rpCG+UJlYisbKfwKaS8fFnGob/lVkT+K137iHR84dNjkNJKGPQiyC4LgrTM+4qXJSBAWZ1YNT2ybT504Od/R1bZlG03QlFhxnDipVInEZOI9fsb0bLMFoiGj3P3TdRn5GS9KQB1X0lZIx8JUtRMmmEklboUSYRg4wY4Tkcq7mYI9Z/jkD53z7qOnzalIvAzz0rZP7UKeA/EZR/qPSxAKW37yAyT6SFYYxsVQRrhP0RsWYn3rKurri7v/8Pi9f3r6we4KEbEIqaEqlVK240Y0gQ/xli6ltVtzKOGCmh/2RfSak4ISxSrijlZ+bLcp7uAUnA4zYq7lSkpyxNhRY6488uKpIybUqmxlEqS553hcetL24EUD1yv31un3tm9ZAgeSJCmVSlEUyViU4rCQFAssClXcy0p/X/LkX+67Y7vs7kvBT+koowGDTY099JpMt/iA+9hh6tOaTOIAW+lwbDJ7yiuaStSXlwgHm4YHfZYVK1TqIDZlEntEUHfJ8eceN/HITOhXu1n9ZsuG1KDoIGg8PBdqGJTgnhyI4xhyxBYsI5GEsrh+67N3/u2GjtL6ktXG/UR5xWxN4Ae1NDgBCQziELzQbtkp6nqybwPcLUaSFf20waIAxIAlqtLtDbBrnkRJPlcs5qFEka3Snqw7ed75c2ecIUpOpd/syIzrCTdlDYqvn2hYv6YoRFiJgBjyYa7Io25ZWN+57cY7b13UurzXLcGHJRbST7CLbFBHfMtLEE1INnosLDUYaAgPyAE0UJYr/hhxmfWSTxgPPwQhV8BjAnNQGYd0pQMWJlnpVkXOiVPnXnrieXWsMsszyBNgehotlOECbBCCg/6YePmWJcMB2B1cKJagxBBKKukUvY+tXvj7B/7cGeV6vbjPTpRrBzE4/bxoiMrSoRcPtKa3Yhtt1mWXAh6ESGiyXKAfpAacoOgVFeViAOueDIVHqbOcIIeefcrpwArVVioFoCC9Cj8DI3XSPg8IMbwqcAF00Igh1g0mKgLPwlKxJGiuxSKWdiSQMbaz/Np4528evGXBukWxHdPrC0s3R5QZYlwPISdd2e485kWULbk4UMMFGppqoAMuC7xAmE1wT9ipxPFCPrp51FEzj5gzc1ZL1Ji2g5R008z3PZf7QAzK9sC8lJ7jpkyDDgtKb3QdPssUYj2BRiEJi1D6XO9fnrjzrmcfCj0VMlF0k8RO4J0cSRP/0vTARGU4gIChBQqeQoVJMUC00Puxh5aWlRIxlhAcdYaAuuveDzgpI7x0H6tJZ4+fPOe8I08d6tRWyEzaTsNfiYzqb2MA7anugxKEzZrQiyWkCTmSTEs0KQZS/b6k9bFFdz659P5C0sVTpcQqsSBJZ0Bp27W1DyKx4H+5gWHfpLdr4e7+gQAydMhXXCYWwGapEEXFBFHP5nY2rB47avpJR58/pHKCKqWy6Wor5tk00LvFveeBwqD4ILUEPIuoI7kSslQsCimKcSlmMifgTONH1zz58LLHVm5eV/Rl3oljDgNMjAEi4pdrIckZR4rCHta3p+lpTpetDyCDTI+sD8LQJmtV9QVpYR/SOPZdJ507tWFsKvHTTsZhXuInBi6AYH1YwhipclzlrY0YjN3B3CBBID8IEdaHgiwKK5ahLPWpfLvsWbhyye2LHl6ba8vZiWA0CzTZHYUwU6CasKA2dpNBGSnqJcjGoeQwddTTQVAXsJ3mQxP0NhjioF5f2citFN4Js+ddMPPMhupaTzKyNyErM1nUHKRSzNOvlHZPYPOPEzmdcvHAKKa5lzjNmam/WUJ6T8O5VIRUP05kEiaymFeF9d2b//C3W9e0bupWhV2ZAphBjSlQfDy7nikT5ApgJLgwLQZipWYZ5KGUS/OZKNux4wTqrqhnKQ0OVBEsxk3ZBVEjUzOHTTzvmNMnDG9JxTZQlbLSLnNo1LDtuB7UnrEAJcfjjqMz40ECGYwM6cFbleKIZhqJaLIR6D/kGEGqAslhcWPfltvnP/D0qqVtqq8QJCVVok8TOuRvIB09aIIcBzU6QIV06NJabHSeNAoXMu++URaSOqjqOUCRFgF2u7gMlpOqR5x72EmHTplRq9KZyE2pwLY9akl3HSQ/dIptm9aFV0vdByQRXADqCxW4GopCxGgIclv3psXLFi5bvag33xWl1kF2sYhSaTdTleKORQYCIK4gIheoA+IDlaszRAZpeA6nBkE4OADwnzNVKORL+SgJVVJCAuw5Vgrlpsbmk6ZeNmXiLCYyrpX1HcB0FkCYnsVcR/eiGaTnyXC7mC/QzMPIU2F7WMAqtQEWWV548artG299/P4nNi7t4UXhUjd4BfeaQjygk23Ebuo/RNGFUjjY4G4TQaEsTW2YAWwOhBL1Rab58XQHfIEKzq6ecerc4w8ZPrFGpgOVsm3f8n14WI/H8BIIMz6SL5rsfdB/7oMMVjDIL0FcjJWMoiQphVYp5qKD5xdsWHYXvGj3Cmkhd3ViRTPfIbtG+AfYc6RDPVOoTxiZsAYSRoQ0FInkhzXAOxozSMie3KnuCMmRTMX0lr+BZY8df9jZR5w4srrRkxUOR4JsU+9lh17J2y7ioJdKpeA/dbWvDh00YqDmBEK05D/iKIwjSlXBuCJnkbSCYuTTZ1LDPlbq8uJuUVyw7rnb1vxt7YZ1YBacjPSop7WyaZ45FzEooRsw8QBLME67MVbI0oSPCBkI9nokK+U2NuepyGsO6o+cOuu46UeMqx5WEUH9WYYFMIWopsIBvwCHaSpt2wsIOaBS+CqXwPggERnEQOJTqiSSuFQSyG0gVKQ5+stU+KesuKfYJSvcohU/vWXl/YseXbxheYEGcSM/gZuS1J1bg2Egjli3IVHnLo4sCK6IshDshLDIBnCUUsU0zTNIHVoLqrLEmp3KOWOmnDB7bsuwlrSdpgGbMa9AcgMA6dkicJRvVyo9fNiF5r86jWkDkvptBwUZ08wnYRyHCD0MOWtBj3SIFjz91IK1N3Z07+IUKUoJKzAXED92AztIpRnTrTiIEeSknncFWkHg22gb0GQYUusrtaEXQ+ANhqwhcT1WwaXbWDv8yNnHTJ08PRNOtgSMz/dcH/AeMM/zkR4gwfIsKyjXO0i7idirv9YDFxqFEQwPZWwAn0VMAL3Ikj4n2VTY+dCzj89ftnBb13bu2t2eQPxGvId7dBFtaCQMteFSENHVIrfCFrI+GKqOTb0uxIrE004ldoq+bcgmNI0+ce4xo0eOGulUZ91MIHxXwnGmleuIlKM8OwssAvig4QIUQ1c8SC8kbSAE1gEaikB7cJw022oM5C6VgMPMs2Liqkfblyxc9MzTSxf1xYUQ0c9zhK3gNpFBIeoTUqAczKbpwVEn6mW0j5ItrAiELhrWR5/Ghu9NpKPsCh7MmXDIlJYJc8ZMb/ZrM4nj0jC2DIQOb6mHI+n3ubppQTvQVxPwHTRiwPFlJ0W5I+l5FIbkTQSNvWRgGX5SRlKUlAC4KIqo28n1FPqWrnlu6boVKzav7gx7EhoFwfS8JJSwUs8t3XsLzME/1FwKAKaAJ3ggHT9xqtyKIZX1LaNb5oybPrFhRAq+SLmVfoVFPS9tm7sOAWGBRMqmJgab2tIc/XXKPW54kEB7coO6pCAQlCKLeqTQPDwxMIRIZEwzzMT4g/1cFOx4V9S7ZP3K59auXLL2uXypkABi6KQx4nFs0+fOE4uaPrnjc8ZEFANW+MhkgSUAHWg6bz9Qdk26clbL5Dkt02YMGzfErXQj4G5fQGJwVty3JAMwtpCS+gwhpoJVQNXhtgZl9xJkjHc3aBDwU0mMPAdyRKiXYViUsBAu+1jHuvUrlzy3YM3GZ5WTj6xeTu+9IyABCzaCsyG7crazm1C1MUpC8JCCMSXmirSTZKzYGdE0dsbEOS0jxzfWjJSR7dqBZ1cC4KEOByYIDwdyKJYBLOq+4YNEtKcBWtTBQMH0SiE11sIACS7QD2APkIBmbhK2zKswZ4Ubd2175rklK7at2dbWmi/mkSVFDNZHswIlDCkuciMPtoYIhijk0kgKskQEjIiGRFmVTjC5qeWwUZMOHzd9VGWjF1sp148c5XCPS+SmKQhMAR7A+lyeZtSu0A8XBm3wJcg0M5TAaylUSJGPvpOArQiELC5GBct3CnGYE8WlG1au3LpuU+uW9W2bi0i3GeB7pPsi0zQoyN8A/aR+neTgr7R4Amxv24r70mWhNbRuyPiR4w4ZP2V6y6RaOxNYTgrukuYttL1USs/hRYgBgkMBsgt836EviexuuXiV6KARA+m4pdsxyb/guZRuUEscmthR5JXIw1WhzkTxUKooQaiAYUQqzqti6CP8hOvbN29q37qja+f2cFdb1NHd3RWWkMLEhXwhlU5n0mlEsSavtqaiqqlyyKjq5vFDxoypG5HlaUQgmjJSSQ6c4LiIMIlj88APwXTfHRqVdiMGuCwXDKTupOAW7nPQX+1BFAq024p0HFBgN1IcSYiPGkUlPBVNxcSiGEiCY6OMQ0cW4JUcq9sL2zp2bO9sa+toQ1VtvTs7ip07enb2RbmI8d58CfpUna30LJ52vOp0RVNDY0Nt3anBtNra+iBI0asJmgvDoRcOQHnQcGY79LbDAeJ2qU1NeB7Nnuq6NbsD4fNBcZBeQEaUKIA/kChKZHmRimCM9MVEWCD5sILMxKIgnWIxaV+xbmF7z8atrRvbdm2OZZ7ckiZTm66VaDe/ycYF8KHtQE3SqfSIusnjmw6bNG5adXqIKys8O8PiIO1WIrGRfg8Clk9te/BZLr2lRVqgtMMalN5u6pcXrUhqdoYvLbcMmZfjtOAACwADLv6EobRkxJMiMkxbFaPuoox6SrlV29ev7drcFnZu7m3rLPVKZhcKUTGXh/WlAb0lq6+srq2sHjpkyKFsTEN9fWNdo888Tzpp20eSizjkuV7kxBwb3RRQHWKNY9NbJJoayqNpmkB73e0g7U1gjuGMhnolQnhwmdToii3It0ILgE9GlT0+RCZ83gPppazQEj2isGnHtg1dazd1r9/Zuauzr7e7r4f7XmeuVzCroqoykyQZL91Y2TAkU5d1M2MaRo1vbqlOV2WUl0mclLAzyvGA3qWSmVQxsEsOb5CJaVrglEJTz384WFIvnbSZG35V6OARw4vI1GAaZwxM1opPRG8ZkPtQf0WQ0GkQttDYXzqRRfS9Sn16V1fnwoVPz54zu66uTiTCtbLYSJ5ME8pQXxT6lyCAqX4yq9QKM/jW7RXRS4hPy44IZRX5lHVSi6dRGwH4SJ1+IVom777/HqjsCcefSHPQKUiNhAUxujZNItovuBeQFiBJEGQkSA1pg07qHyAjx/4lqF+CKEPWYHU+n1++8cml6x7bvn0r44I+gQR4oaiXK0BcKco63I1LKrAzVZmGkU0t48dOGDt6QsrPiqQsR+2enrdH8wrJlAfFd7AESUEukE5/AfLacwkiA9TeUpfxg/VRgXyw5XR09i1csGDqtKnDhjVjCw4jKdCnkskf9oupvwBCGSIzUoP4sArr8/V3KemeBumACXKB4EqlEoRlCDIyy37CMdiCpSlLpTsek0DJf6J4zz33jB07Zuy4sS55VxJUOdlFEUkyVpFw0RQNZaIjtP/EEkJEAUJE2Viivq9Xn141xABegGVG3Q2DnucXfU6L/uC/iTe6gNN2/5Tq6up6uh8xCGFevRCj9ibi0x6kY02ZsNrvs/R9DdJB0EuJbw9dpxk2zAskjfm0q9ICtKSw5D333wv+a8RAPXd08w7+Mer2sJtIbLu13Kwa8YGwCgmCzC5d/yC9EjJSg8gMmdV+gpTBYRwWWrmI5xIR9fZ19fZ2JCJMkhBZERmp7VdkKtNeRXVFXWW6lkufGjEkshXYVxkWgPaUYL/gBmX3CghygaRgfZCOEZkW3QtlR6amXS72Y6GLZH1K8c6ungULF06bSogBW8jwNGKgyfP3yLj6yaxCcCbYGIIQsRyU4MGSlghZliGU9xQf9qLcvwTR1ue9J/lSsPzee+5pGTtm3NixtpEe/TexDNLCP/yoxxgEZMRHu/cOgkZ8JN3XLAi+CojBkOYD4SyQ4VQ/v6h7qGEWsU4vwETiFb1NNWcCMSx8+uk5s8uIgTsR6jRM2ZPACCz7maK5RITyYKT5BwlS2Lf4NJH4SMHpo+eG6BT9nzbTurr3PiAG9/gTjoc8aIMWhpYapS+GjIyMyAztU4JmOUivmIyAjOwg034JooztRrjcDSKBLRH1OVYJTcLO6GUjpBHzArdsGszHPK5crt8v2NwhD4YgtIf4QAamg/SV6dKD4nsFBL5BLtoESV5GZKYAMuLT7pOOxBZzChkgGaLq7OpYuGDhtGlTm5uHYZWwujYjeg+4dxutEZ9ZRdmID9aHwqDg/hEycjGNtUZkJDlNRnwoYFkuEM4T2n+SqYLz99xzb8vYlnFjxzGYm/GB+GlrIsCAMv7zvcQH6neeRpR01mtJ/xBi6H/U/lWQ5g8xyBC2CJlAz8E9vRt8Mv0gcAZNQEIblX4rsQdiAFewmzi1N4E1WBoegVAwZLaDzG2YwiAdLIF1+xDfHnpP3xDSTWiQIB0Pp0QaTx7LktZ9990HlT3hhOMhDRIqpaWk84z6Uz1PRnaGyvLbLVDsNbdhCoP0DxI4CYLgsDTSDMMQfMYubNTvCEmKOrqQJM1J9M/Rgy913KGBfKZRFDu5BJDolxcKWqREqBBLOh8J72A73ysiIywSzR4hp98M9V4szWFGWJyERUXR3bVrwYIF06ZNb25u1hLVxgeBGLlp4zJLIz6zirJBDCjoCon0aYP0CgmSAr1AiIYgOEMow4fqQGjEB55zQgwtY8eNHU+jmCEBkh/2lL0oJEYH7aZ+OZqlwQooUF2vJb1qiOEF9YAj/Zyidk4aBATCHj04WKMHy4rpo3r6+9+dHZ2LFi069NBDhzQ0wI8xlqJDdc2GO3sSeNRP5U165DGWdO1B+seIRLK3ovcTdmJrObKQlLEgfYY4RSIevP9BuB+NGFCJnruW2tJ0b/y95QjBGS0flOBrQdq4nifDW0NYRQqLgpZnyBjKZJv6KN2AQIjeUjyDpfZRVJ2e9QeogeuPVe1lj+YSINS55+ogvWLSgiLSrnIvMxSCPvaGXSQjOtJAdip2dnY89dRTM6YfMmzYcGyAuCA97OAOjbs01mcK2nE+H2xAZpe+JgnRrA7SQZGWAlmRKRuCyPrf84Igzef3kqGVB7prmVr33/dAy9ixLWNa6Osj2ISfBgCoEiIyle8pMiy1JGkLHbcHvXYS1Mr32hBqBo9QoEY2FEn18SfB0xC3sA/qbjlgIh6vs6Pj6WeemTNnTlVVFU6kL4Xufp1mWANCwZQNj8wWfalBevVpL/FpwpY4Bv+J52YXCBsFzduNvJPfddfdEMpJJ50EARF61loPzGDblH32iwzLQQm+jgTBGLJgjFpOEKZ2A5BFWRyq7INgovR9UZgsBIU/jA9Ox/RPIiMjUD9oQBnGWN6FBdmglhtNrCs6u7oWL1o8bdr0hoZGx3GB2AEPaPC5Q73LSXa7bRDWBzKr+lKD9BpSv/80hC1YklhpoWdo0r3EIYx777ln1JjRE8dPkCrUxkbO0QiN/qJErybK/hP1oGBW9YH/JHpNEIOps/8xtHbrlgRS/hBLMA07E2XHsQXlBnzI5XLz58+fM+fw2ppqrNLHerWWIw0Ffw2PNOPKnASZygfpVacXiY/IaLn+/iq9aoXC0zHUwRFwmGaAElbywIP3B0Fw5JFH2TRg0iUBUvOa7Rqt363oRnwgXf0g/VMJQsSyzHyKOOUfbd2D6BO9+i9+dKweuam3mO/oDNI/j4zIymFGv5rQ5gjoQKaHJBarzLV2drQtXPjMoTNnNTY2IzDRVz/ocxOWq6h7EGqA0Pvbrget759JkFk/QXIgamzg8KGADRQNsQQ0v+vuOyZNmtjSMsYSkBEgHcSnm/loHICjZx6iKIh1Iz6z/CfTa4gxyxxC3NBvQ/Gw0FfP94LA8X3ueMoPik6mnaXaCnJtZ/E5N7uLpbe7Fbu8dCdCS//nT8zUYzhXB52yrpuazYUG6bUgw2EQGA62QyIgpC62K1Nplspw/Gwn5E7R8QteumT7OcvvLojtdirvpEI7FTrpxM0oP0MffoUETcfGQQm+EajMebJMeC5hlT8zH+/+RTqbwc9m9MF66rxgPmBEpjxI/1yCvYCMAeqZf0F+EMCmyB4dT3qBcvzQyRT8ylJBtFlOj5sqOkHB8QqOW8BZMMBUKoUlyv0GOEj/NALDwXYwnyKgHr8KcdiusniBuyUvFbrpkgO3mekrqq3M6/RSkj4a4QiXZh1iru+mEA19f88gCHpdXOhr+FYCZCon/ERIybyViXOFrnXrV2/dunlXbuP2rrXATcVS0XM9LGEEmYqKmpqa8bVnjho1qrGx0XBHV1auzazuWR6k14j6mVyWI+UyiZCxY1u5Yi+2bNiwavPW9a2tm3v7ui1XhEmxUChWV9Up6VZma4c2jhg3dmJz84j6oJmqG5TgG46kZdEbpT1+ICoomaEVPQMdRNS/Dxb8GiYZg7Q3vcBGsKo9KRUhuFy+u7Vt06ZN67Zt27yzd4vySsVC0fMC6oFqOamgorl5+LDm4YeMOSmdTiPYIK9F0DJVDdI/n0h8u30pqLvQtmbLsi1bN25v29LT0+V6SsgS5yqOw5Qalq2oamoa0VDX1NQ0vLFxuGenFXV6kKbbl6lB6nccesM/z4sePGJQiVFZZBvK0oNAdNumlBFN20PzAnM8RCKoQQUHcYeFrL2ntGPthsXbciu27lq1s2sTc4Wib3JElN/si2xRpxKVCSqHDxnXlJkwadS8uupxDkvRpNG4rsCV9B3gUtxSvFdZecWa6En004CB8GvMKmqH6AxOa79PUlaOOKMcmrkTfKOPnIQWNsZgawVx0rZjmSScRQqZKN+yfcuyzhu2dW7s6NoWRnnUIK2QXkmQPsCRxYzRmFj9Vk5vKf+s5uC4+pqmIZVNY4ZObq4b67NKW9H4fs4jaIzNXBXZ9H4DMtNT3kqr6OkpvAZpkAYw6VkTtL0Yk4G/pI/9SiVimiiXpS368BsdxKlbQhe83HOdm9o7tu7o3bq1Y9XOnk2x1SftSDI4xMhR5ssSuqo9rM9Oalzbq69qHtMwZUTVlLHDZ6V4IxMeUjUHF8H1heAu/mLFhutEfmdbCd3d82SAItX2lidEuzJj9+QQWJ8ApsGBUZu67mSCOImIyKwQ3lXPP6x4blvHso6ebZs6n922c/XO/PrIRt6FWkxFzy+Z9GkJnktXCu47VU1Dxo5smjiq4pCxQw7znaxKEFeZTe+ecKkCt8ME17I8ZgV0c6YlkEGI8Oe4Kart1aJXgBj0kj6rXy7RDyyxSlLFzEoBRkSIL26UWO07+zZs3Lr42Q0LWts2u2kZyl7phBIoAWgJ5yUVXFTqSl5Iwt1OsElIW7mOTFtROrDrhjYOn9Q0c3rLnIpUgxIZh6Vt6jgJvtLwL/qOG/EKd2LuCaSxDBVp4yC9iBDgDasgD6yC5WW20dgWJrijSqpj3fZFyzbMX71lca7UYVW1As/iWCHoBCUBGQMlU5byCDHwEp1OpOspL1HfLgjLEg6PK6uDES1NMw4ZO2/U0PFKVtssC9m41GO/pJGyqywPYhtMhQZpwBOMjJP30l6K7IkcFQUcIbnuIkRfmOAJs0vtvesXr3xkzYalnWpDLEuMSwCFWBUlff2ffClPsrao0FWUja4fuEu/lRyh4J5K2UkqbdeOGjpp2pjDRo9uSVmNXKUcVWklHjdpFn4M4Q9hxtyQIVS1u9q3Ou0bMQjkTsBtSIQkZbPYT6NgnSiUfQnfsWnb+jVbn1u5YVFRdMayYHkl5sRx4itpRLbnuz6qlMEz64n6kYPpLihCCAAS7srKtDVkzPCZs8ae3DR0XIoNtVWAa9MhujsyI3hpQjOCMu5Ej1N7VUV38IjBEJ2E/4CluD8wUUq6ORdsElZcEO3LNjwyf8mtXX3b7KCQ2CGj6dMTwXTvXqg3zqMvQwAaU9ffF1PEPUvFnCWMZh+GEblcQqcdLit8VjNu5LTZ448fUT/VVQ0cuAFIPLbsFMIVbkkziyKOS8ana6NINEgvJmIV+G/yCXgolxq+BMByFLN8W/u6FRuXrN36VEdxtfI7S6rd9kWSm87gwnhRuxUoZN5iuox6ZJa9EP8Z9luxv40DFSibJR5LfNfKYDm0fvj0MWfMGH162g+4JbxylzrIHYIbxHiDNPBJWAgvGjFot0hEARteXyVKJKqgWH7lpqeeWn7/5p3L7QCJWGixdhzAOH3zUEcGR1KsgO0k5Ra+F1FEwyz1QFmpHNggnC5yAQvu1B49YsoRk04fXX+Ur4a5iDXG7mDUVqZ88l6E3YOWCQ7sEU6M1Ij6EODhAy3pUXRzrJLqjfjW5eueeGz177t6OhXcrE2fJ6c2JI6ECw4TQtl3ZsR4D/FZOZYM4A+VTCuRQjZuu51S7WQyE1hDuKpoaZ4zd+pZzfWTLSuVES7dF+FMk7YBLlAEpOKrKrGDRgzKismzUztLeYvWchFLlnBRSrYtXPfnJ5b8NS86LfoQOxPSs5w+qLjACrWc6NcWYB4ZSYzN5UpeQCxFH+R1lJQhQBZ9zI2sgsb9c5vDCNKsdsyQ6ScddnFjZQsXDa7lkFnQiYhkkBhWHFzIPNtbXMf3SyR64hr0CiWwmGbNsJLWrqfuWfzzLds2MFsij4mBCWzq9AYAJmQAKejGADpx9+e+tD4ARvACVUs4zTC+XFBiWCJCgF/HkTajjyQpgSVMIVvnt4xonnj4pHcMzR7qWdzG4RyOD/VU6xoGaZAGLAExmDYGerFrCEiAJQXZE7LCqo2LHl10e0d+nfR6E6ckGL3+cwU1B1J+RvNvUpO1IuuzFSA7N28l9rQ+MkaJyIEyAQwBk3e463APeAQO2XZDFmaHVR9y0qyLJzXNca00TSqNC7w4xyKjJpddTmYH6QUEx6n5ppgsyu5i0rts0yOPPPvX7sI2K6BAJGSEiMYd6otgQqFt0yRpxpHusdR+VVRBWArZOIsJYVB7AxRDAWb4ro+4KaLIdRyWuFacGjVsyrGzT51Sea5uI9LS2bPNArTXyj9KB40YpNXHkQhK30QYwrkaypRU9/Itjz301B+7wxXK745ZLFVaWb6SGRsanwjHdqSAhVC8wSMQ4xA0aBQlsQ23oaEzxSOsuMJPEFRofieyE85pSgsaXgT7siXiiiNsJ0n7on5U88Q5E04ZO3y6nzQ7OBWHow5CF4ra64hd1NuhfPeDtAcpGSpquWEJYjhWeaGruPqRRX96dtNDodOpG2ggFfDPSRLod4paQv0dUsBFuVwPymfKLX9rAJrKi4oVpR76hRPJdqirAvFfhc0ENEnpI6WisjsC9mN5IEcuK1hh9BFTLzxq+plVQa1Kig4XnFdIPaoWGoClPmGQBmlAUawEfVtQIIpzIRPuxLHKlWTPY8/evWTjE529rXZQiFiPdCIB46HhyvSFFvLYMCz8o3l99Cd7BI3G004OsYJMFjvMsD0c7CqH3KhMdK8v+E56pUE5G0owNGqm4G6cntA8+/TDL6sOxvlWJVIFOFtUQ5cCJNHulAAHIQaac3qQQNpB0YSExO1I2cwRPNcn1z+05KblG5/pLG1jASKkilUlUCCjhtgI2a6gGTUgPIeCJ3VTIbABvto2dYEAoylCykqgA+Tg9LFGqAkPFQstWziinsdVjBU4L1CFKmHS4YjFyjuy6azjDz8v7Y1lMgtZuXCZBDgKcLOc77PF6BXSK2hj6GMW4AJAA/TRimwRsb4tuzY8vvyG1a33ce5FsbI9V1ih5CHdNI9FUvBcX8SWy3yZSM92RQLewQY8bSycBqdChakfryJYoJRv2WXEAPUGuMaSEIolWSCVh2wVumxD6UPmOWkr9ieOn3bOzM+n/QpX+raAHVHDAn0YkyaihpgGtXwfBNgLecVQSUiVlxauufPhxb/JJSsFhzZnKdcnnYuUlSChQTaDvMQihEtKY4I+U4nrYBklSZGJGkvVloUIMAz2M/pytus6yt+CjUIKAuGQoAiUTFsqZfNQiG7PdSFb4ISGzISTZ79r+shTZJxK6U+0kSqQGRHpCw7SIA0cihHFkd1weDdEhVJJdbbuWnnHo3/aWVgn3JzFk0QVFaccSL8x9LCUrJNJ7jgeV46ApyU3J2yyDocilx5YJmiGhsR2qGcC0IRDffBorm9YsGA4STLbVbo9nIcNFmIPz3ErceJsEI86fualh097W4q+a4DkzIOXtalhmEx9EDHsTfBMSIEFGKSjlhNb4fIND933zM874hXCznMfkc9mKkiQGdE7o5jB0QIGMO4wH5GeIh0qoeYiFylxHCEJpkwM2wXbbtsepWoKsYyAXgL3CQhIUxtiCyIc4USHI2FDVQEklVK9nhp26pEfnDzqZId5tnQ9aETS4yI+Wvi9anTQiIFeeyuHNIdZkerqjjffufgPi9c87qR6lN0dFp2K1JBiATkpHlO/4eYlhkQWGCBJsThdmWoY1dTSmG2qqq6uTI/M+qMymYxjQ0HpTvLFfLFYDMNwZ/eCjmL71rb1rbs2KLdYEl1uGoDOihCJaOCD5jXQtM2jKIJtYGsTm3HOcZeOq5vDkxqwDLcHY0MkQs3UKDJILyJAsJIoMDu3o2/lI4vvW7n1iRJrV15JiABA1WIlan3gNOBHxEiGwEM7ULHvVGa8oQ21I1BDU3piXdWo2qrmbLY25aXgoCCXREWRKOVzvV09HT29nVvbtq7N3RdGuViE2gSUpLdL5AEZ0iYrsuxY8m5ok29V2cWhs8acdeKc8+vs0WSRyIZse3BU2CANXEIORchA2D2PLLnt0edui5xdCS+Rf6M2AEQjjZVpSQVHMNdOR0WZ9upGDB3fWDOsqXp4bXVtRWqkZw+l9IvQgygkuVI+39UFA+zZlTy5q3Pnth2birJbOkXhRsqVpbjgBwEvZCWH9ZUUQw7mOqKCR9mRQ8edO/lDQ4cO4yzFWSahSfYoLRhEDHsTtQwgisNHoVziO+5+6reL1j5WZO0sVYIDxF7b8gDTlEeN6ch+uOSixNN+VVL0Mn79uKGHN2YnNtYPra6sdV0vnc7aDMkwvZjtC7cVC7mu7rbewva+qH1zx7LtHSsF642ZkI7HqB+EZVM+DUSi3wgDXbI2n1epQnZU7SHzZp40adjhnqpxrLREzk4DYV41OnjEgMPNGbzYZ228e9H1j676s18f5Xt4yq1jLBKiANhL3dzoC7mOJT2XVVoileKNJ8x7x4yRRwvle5YPjEAvF/ovThjAVE5xog8QizLPfI/ces/f/7ixbXEh2aGofaZIjTeWTRzznFypt6q2sjvXwV2rWrAgGf7uUz7bUnUM192GiZk07AVoeVDL90ExDfvJr+24967Hr2vv2VJgfV6mqi+vshUpEfdYNMyKXk3IhGe8uiT0UkHNJO+MY48+qaFyhO6laCUhtyVBaJ3NUJ26p4p2bhAleTlVyvd1BmLN5kVrNy7d0PpUPtnkpPPSLiiWJMJldhqQW1gx4zLfk2/I1oucOmz67HMmfD8IAignkibd+kegcJAGaSCR9r3UCU7ywkOLbnty5Z0dcpVIdXAewIM5tgc/KmN67Yf0lFqhrSSdHx841bNmzjti+im2rEmxGsShcjcIMjdtdyCyQaFnARc9XCGlyie7/v70Hcs3PNkTtyq/lFhFx7OdqE/Q1F3AIcjwpANwHuZ81xrRdt4ZZ5zdMmKKVIFLbdqU0JkYOdiPYTchOxK6SVwIKf78xH8t7bylr5gwNyOUwxh5RRfZUVwSKCq4N3AXQXAIMue5s04/fPJJgUqnKfsFKKSQXxYcCAUT4vXIh5jan+JcuOvhx+57tvXevL8RSbLrOFIhmwIcKCG1s1iUeDUcilQoVFjVrqi87Myrh6ePsZMaG3DhVZXY/hADtJMa/mlfGV3qocMIDVJI5cGFF6z2+xf+cv6KP1mZfKhKrkPvHbjNEQc8x1Mx8sfABiqI+aSGMyZNnD5pzCGeVcmtFLd8VIX0nyvrefTTX9BETQnEuihheWXld+Y2rtv8HM371LWs5LTDRmIF2dg0oZBIbIcpmQCe8Ngflp167rH/MjR9GK6uEos7QndSBc/wFCSb3bLAf1zkLaD95E2Ab2PwgXrgSM/BksYKq4Idbux88vZHvrurtIL6LzpeJGzPT5fCHLQw8HgSha7ynKSygo2aNv6E6RNnjayYoRXQAFswFMagWWsIbN2rrHvgMKtE+hNJK2rtXvXc2kdXbHq8q7jFCsKYlSTj1LmF+4pe8pVsWFucdkTlCTMvmjf1PFtWeVYWorZd6gdE0w4Ky7UH0cMgvYmIGt7KRe1v6c2Bwo9MU/JiJLsWb37w7kduDnm3FeQTq5v6FSSBzaVMij63HeG7ssoRNVMnHnbYuBOaa0cieZUWDDnDlKsEvYOlloV+60OBSlIXqCFcT5oSC1boCLcu3/TUMyse2dW7DamXcDcyXhmKAMjC9mKZ5FM2XDdPRzWeVf324z84pfkYJH4uzA8VAltIy3+LY3fwFY5IIRo64KtQcaw6H3n2lseeu6HotSo7E0uIxrEdW8mSJXPcin1VrWI/4zRPHTN3SsvhjdXNaV7LkDNbrkOOlNyk5i6Vy7RbjtRvz1KS4iF4H2/rW7Nkw+PLVz/ZW9qC5Fk6fcqOEggX8VSlgEtczmyZoOZKPuz8k/91RPooh2egcQiVQDa6/akc8qCAWjsOmvaHGEJEBaWoCUARgo013IGucIR6ePku0XHXU79duu222G7jzGVJWqoSs+NECj/IJFTMVrtNE1umz540d3hwbH+r8oG+kN4DNSsVKSvmTEVxuCW38pHnblu9ZUlkd0inQFEQ/BCey4LYCh0nDvNRfWryRcf/+6jKw5zEc8AYGiJLz1FGDCaK0f+IxvINeCJOSuo7Q7MtuVHk2cp1HSGTwqLu+Xc+/PM+tVJ5RaQ5jGcEsTMCvgIUoHmcBGvIjJg79bRZo98W8GG2COxX1FhjkIMmuK9cT7zt2Q3zn1j24K7CWpYKSWmYrTgWIY3JwFVEWvCuJv/4M45999iquS519g4Tliju28wZfD8xSG8qgkMHYiaPQ3YAfyrJd8NjF1Qxtrc/seLu+xb8lmeSGGYKUI+s0lEl6p0oA0T1Iq9kzXMmnj578hlVqWHeK3gnbdIvCj/wpKHFiwXVvnbrs0ueW7Sp9/FinJeuSJBRUKdKy5bIAXjobkvxOi8/8vTZlx8x7hSkeYz7As6Tsbd4ay1AnA5hwAp2aOViq++2+T99bst9id2FUAMXpltr9ItUHZy5Jetly5EzT5nWckKFO5IGllPeRtLQGrHbLx4YRUjXWZRPti9e/8CKtQu3966MeK+wY+5Qtz9L+UgNGZCEiNJuxi41XXjqVaOrZ2d4FVCHg2SZusRAgLg00AVd/xXQvhHDbhUHRNCxVh+jL8ESqfrktpv+9oM1HY+Gzi4bwSdybZV2bBFHfX7gh0WZcYfMm3bm3Mlv91gNS1I+oykXD+6FdP9NEWKAylO/D+ppAv3nhQ0di//2zB83tj8D0OD6uru9gL67UpZwK470g7jxslOvHl43R5a8wPXpOSCo3UQPQhIzGGiAE5gGPQfgoyJ4A0Y50PquVVuevPHRb8QKIlGRjDzfiUVRD2eNnMT3RM2wumlHzjxpROPMCllrM2AyNxFg7yuZihHATnekIhVFuSRzjCd9cdeC1fc9uvgmgGWW7ismoVJZJgNOc0cWXDcVdmRqUiPOP/FDExpnWtKxeQCfBadVbiYapEF6U5AeOkReR/sgST3dKDeFj92ce/KOx367bddalcmVVGQpj0v4R8F4zvFjK8omfTVHTj3rqEPOrLKH2Mx2uGtbZs6fgyGaC9LEKZ5QuieRrQpqcRQ7+7Y+vOj3q9vuC+0eYflSpXRf9RJPfM6kx2wvqT1u5iVHTDzPk9UOngAR6a3dwqcU4jHCGbLQUo6t/OvfbljdtiDkxYSyMvingsVD6pKfsEA2evHQ2dNPOHrq2wJWaduBEp5ve5AEBR/6oZqDY6ayoliGNL6CZidItnStv/fx37d1L01YZ+zlUDESLku5Nnx1yFI86yjv3OPfN7XxJIcmyvMJi9Igisgynwl8RY7U/tKXvlQu7kEEVag5wMwnBnWjkTz4i229ovvOR3+6sv3OJNWmXKZkiprFaIBe0XddFlaNG3rMJSd/ZnzTXD8Z4rIKV9EHt6gumu6cqHyNlybNV/rp/zgVzOXMdYDghF+Xbpo2/sjArd+1syssQE59tteH7JXbPqEHq8Tc3mdXLKipGjakfgizfNvieswRbh/3IKjjnbafA7uVNzfpITqCKYd+NBqIlVj3mo7Hb/z7tYm/gvodsCy9ooALU3mgORX6dfaoU2ddeOYR72uomOxFQ10VUOOnTGxeYixVrvfgKNIoDfyGs+SOlbJkKuVWjxwyftK4yXFR7dq51bFdJXzgcsVL0umLk1SmgpeSzk2bn2tqaqzJNMnEc+jloK5mkAbpTUTkRMl/kg1wxGok+nFPsf36Bz67q7ghdnJFK69Itcnrcot50pY9Ykhm4kWnfOqwlrMz1lBbZD3boybqg0/yJStR6wENjiDUriScoetyn8sg69dMGXVIfW3zlq1bYol7KErqmOxmVQ3yNOF0F1THlrZt2Yohw2pGcur0z98aXnP/RBk2V3a0vn3BL//ypY7i2ry1M2aCPghGkSVxlPJlmpW8kZWHvuvUTx8y8uRA1nk8I2OaQAP+t+wITXg7WF+mIpoc2kozkeIynfWbD50wO+N7O7a2hkjyeURD3FEtYi7PQMcStnPT5uVNQ0dXpodxGqBB6ocIYF4rvzJHuh/EYB4ILEBuihhMwxKkoLfOpTsW/mzxhrtEZmcI6KqqVZJ2OQJRD4u5F9cffehFpx/x4aw92ldVHgPYAY9wf0A0NCz0IBDDnq8l6E5wMmAHrC7WQ5JTrlU9vH5y89CWUl5197YxHiq3oBLfUoh/trSKjq9Wr1vTJzrHNU9WAsAYIRMV0ZwYup2Q5uQ+OID35iSFfELFNk25SJNuxSy3tffZ3z/8ox53C7MQmKHhtmJ530s41DHKDq8+/J0nfWpy05G2qoJPcYH3tGLbNtcTcL2ynh9wmTjXSBP4EhpNmNC2vLRXP2XkEWNGztiysTVMemjQhFeKYV5WNkw6uFeKRPemLZtaRk/NuHUKoJC0qFzpIA3Sm4HKTmy3VxUxzxWS9t/+5dqd1qJQhbA/6tlr24jRge3aglfK0SfNuvyMIy9vyEz0rBpb6cyQRitTU62u8yCIpm0ivEKD9BCwbE4vx5WUjg2UEtqsckh2/JQJc3d2bOvq3Sp5YuMeoog5UjhCuiqyilu3rm+qbxqSGc6URy8vGLVMgw7YmQ8cEsIOVVdvafWN93+vwHfmkx7KoVwa7QLJOAJ+tL7OmXD60Zeefti7q9zhjkrZiM3KcpAKEeuQ+5I7NAnxwfKP8nZp0wBLnIs6IVKLjWgYNR7+s60v39fJ3G7Lpq8poX76aIMTShWtWb1u/JiZab+awh5BvoSmJqD3F+VqD4r2jRg04fGAGPDXjhMheKkv2XzLfb9Y0npr7HYmdiJVhUwqfV6hoqLDkmpnyllH/+ussSf7qtKFXuNR9D/cOaMvtZdJ13yAZA42p5VPpPYcUlQadQQBVKWrZ4ydVZkdumlNr5XZLmKfW5W4VwpKLIlkrq1jXWVVdlhtC9lMQgNSyIKojYFmhHxrIAa4GWgWIj0kEXaW1t70yP9tL65MvIKdpGzuOzQ9bIHJ2I3T00aefMEJV9UG41xVASyrFTOGj9Ny03DhoAS4mwis0Dz5qA4LUmb63g1LIENbpVmSrkkNnzD2kB27VvUUNiay5HlVNATTjqnLD4+hfq2tO8e3TPJ5RmPHt4LcBmmAEDwOKb5Z4VZs5SLW8eeHf7Gpa2nsdCvmwRfBuFQiK7yM6LOaq1ouPe3TU5tO83g9twI4UpoYlywRRkTzLxws6cZUQgy4B3p/DdOjGdJiKtBEujT9WsDrJo05LIrsne0bpdrlcBGLOKHJnxzBCpaV37xx04SxMx0Oj0GNHG/ZAc9FkUh7++8f+NrO4oqICUXDFagVx+Yxjx0vbhhTPffS068aXXMYDW6kbx1E8HwMR1GyquMp6YJ+RUsy1RsOnKi/OU36xSA+O4ELpY+Xq1TWHzp+/OHdXbt6+rZYdp4CHPlYPRhRSaGSzZu3jRjdnHYrOWIxsmV6v0sJfLnag6F9IwbSLYo0NGVEktjSEZHd+adHv7925/zEA5BxEoBPy3OYY0vuJpkRddPfduQVk5pOZNLzcB80/TM9FmkoDTUpV3sQpF+G0G/vc/XEIzAb6D3iTeRwOywlw+unjGqavXTDI5SawgxsIejdITiWIEZu2bZh9KjxgV3nOmmJAAQ24qbeOogBj0vTIFCrSonvvH3BT9fseIKnKFp7VjYRoYtQHjt2VHX4pHPOPOJDvmx2rUA3joKFODnRS+2tiKem1oMkkib90W+56EUX6qEFStRswKAvvlc5adzk9q6dfYVCFMGjRbo9w5GQooryxZ4ojMcNm+LQGPG3oqsapDcpQccNaMBPMRFaXfOX3/HE6juS9E7Sf2r8ozeGCM6s6E4eduQlJ3+qzp1oiQyn1j1O0/kQcjc1ULZkqj1wopO0wWmjw73AN9IdgZQV6Be1iiubi2xL80zHFq3bVgsnhqe1bT9BfCRPoMIo3rx905jJzVk1HCdin3nLbOp561CJt9311K/XtD4Ru3lBswuCkwTFPJnyouppI469+KR/qeDNjkqpBCEZMTCiKG9cKI0sg+/SUZ9O1CI5GCqLDSIjEImkCvmzq3+Ow4KJoyYV8qWdnTuVcCye4GD6TCCuZceF4q5V6xc01w+rzY6QsecBCKoi1+DvYOklgmb59nAvQrCtXetXbX5aBF3w+GEIcOpTrmeHIi4Mb5zw9lM+2NIwHXrvcU/SNFjQTf08ZCSmmn+MUIn+kfmRAPADSqL2mYqgylapMY0Tj5p9rogc246VlQNcAacSQewKVe/fn7mXO/RxF5qfix75LaTpRkf1d2vExq6Vyzcu5EEYhQXX0vNv0iggGeedUU0zTjjsIiuu9LlP08uWmYQ/0CqgQz3a5NXgmlYLgBSgAfqOBNkRQK8Dxwk9qz/nmA/5rIErl1sJ1En3/vVxrHRyi5c/1pFvo/a8QRqkNw8Zwyn/LBmJwvxFD0k3H9ndtA0+EmEFTi1hVam60489PxDDbJ6lQUnMggfTbh0/HWNekfKb87T7NBYNhwDrQ53ebkdIlq0vkzpqymlTRx8dJzyOaTweTShJc+z6ypVbu1fe/sT1QhNV+9aDC6Atu5YsX7tYATARzorNO24m/Tjv1qWHv/3Y8xG5GVAWHBx13oPUqG2VXsAaBlOBIBiY90r4Vw5/OHO3BKlA5CEey9RpR142ZeyxtqixmY9sTCn6BINgiZ0q9oWbH19yN2RNI0NxE9wMoTlowvX3ScChBooyhF3pRQ8+dbeV7enjGyU1ZVcB1zBWsNjObIV1/GHn1LOjhExzlmdScZmx4rQl4OuZoJmvzae0XintbSPCKsZWjjqLisAK01aSVqFnWyUm22YOu+iQSdD1DttrV6wXrHTdSin9hJfWtS3e1L0e1odHIq6T2OjPW4K0JKE2RSv/6JJ7RaorZt1p32clV3/lIUxKcvTQOScf/j5fjk3xWsBDyy4lVkwDVCwulIufjvGo5BUqGQ1k1W83UIkk+EI9YyShmMSyixbrVjyHHXZca8sZpx/1wZST4VYMO7RkRqpMwqRwe5XX/ciC+/UonkEapDcNaZ2nn7GgJ5Y8ErPeiHdJv5dbkW0lNjIZafksdfIRb29wJrmiRoR9wtqeWF3MtoSkd6hkiWSP/4AvNfdBTXy2VI6kWYqdBL4UISehr8Uq1sPVdlfWvW3mV5qbpzlOhWUVXBbaIkhKlTGss2L7kra/PPvss1w3zuq5Dt9y9PTGm0uqN4zTzK5UdkE5vYxmkcnWepPOmvceT1aSd4OgwE+wiLFE+cIKpOVBgpCjUQNK30iUQBsHR3qQS0SvN0iCLrUloDoKaFIknZ6VseSIU2Z/dPKoU22JGI19JXqBb8OZtiuvdVv70g1b1lPWjDtRxXKlB0n76cfAugBmlEC4BT86nmm9af6qP0o3EjLA9TkAjewOrN5MYcLFc38yoXGex/o85jlWCqjKvDcgIKUhlkMTnoskoWGsB9FZBkf1//Ygm2a98OhNNh4b6MrGBVAlAFZFRmbHNU1v3dbal++lbjsqdLiTACrbLOQ9vX1bp7XMclQ1twqM8EQsRXogvpaATmrfQgX6ScRbK1diK//60PfXbn8MYlCqil5VOH1Fv9sRwybWnvP+07/Y4I/y9ewsino4Ojb1sKL8n16Bmreg9Hul/NI6QS9kdX8K0g5AbMLfKCLRCRj3qHYmgZmHV04aomYvbntE8T7Gex03x4Qvolruuu3RszXVdbX+ZIsVOOuhj1rRsAujJ5GueJAG6Y1FXHXzJORxEDJrY+6RmxZ+IXJyXNU6STZm2UTsTAWJneenz/rk7FGXOqKKO3nbhTXU2SyFNFV3VStb3yuc7X5PX7o7uzU/2/KwzdTOeMBZ1mZB2vMOHXli2BXt7FojfacgHOYVXdYdhKlMOGRN6Z6xIw8PvEauctSrnYYaIovN6+sMEANEYNZzNMFl5SzWhw1J7BV5tKz1hkcX/07aiXRFjGcH0BOOm1R6Sc3bj/zQ5MZTAqeeBjGCtbqbPjhMDfFlBmunp3/as5r2hoMjBF94ZpKVqQrVGLFaTPEU9nkszlj+lJGHtG7u6urbJfyd9BGsuEZZnrLt2N/Q1rFh+ti3u7FL81DauNWDJlxzX6TSFjJLGyyJ81H7w/PvwXMDU9rct2yH2VB+24qGHjP7HWNHjEYVMnFeYibmGGGbvq9Wbs56jQj25LuZtx/73qw72koQ/FQkCo5nIz+G2NZvXv7chicZi+gb8VaakVwHJJFmal0s/7jHkFQ8uXT+9l2tMX0eLFL4UTccFsR1te6ws44+37VSilq7QICl5vc6kOmMA3A5ZcqUeVNPU4WMI7KWsGlgJ33Wr1SKw4fm311INiVWQdE969lscONkM2+BybgG6c1IKmDMB1KOVfH+J/9ExmU+P41ExipVZRrjfHpSy9Fzphxn65GTOsQcdCx5dcljqbcdff6IukNE0XbtBHdLYwYZE3ZYKOYfWnSLsPosnrJUBZkeIhhN3vs63/OrStoHkhdEguPHyJS5lYiuBx+/PWFcd8ZKGOJhqHxWweOKI6adPH3MbNelIYHwYCBTyz+TtBfEdSEFxGLvrBPe0ZAd6STVDLdLnylB3uhKy9nRtXnhsnuFIy1efp1xsGTixItIBCpxFYsV731qxT09xe0WMcoWSOSYU4p7HJYeN/TUIyddxKS0VQQETZ963w8hEjiOA27SF01eM5Kq5KhMbXrGaUdewUtVHq7FE0Ef3abru0Hp0adv6Ut2WDyQ9C3RgLpADihCrm0Ignj+J6ywO97++LN/78jvUF5CX53hobYHO5Mf+Y6j3l8TDOOJY5uvi1FLFr3zeV0IGoKlafM8bsr5R08/24vqeejDArgDrFNkHu8M1//+7i8LqzuWKXptAWJ4HPoM3CAN0huS6HO7oQo3br9/Y9sTNIWuQnxF/C25LCp2OnWpqWcc+VGLvolMjXFKUpQqn/o6ERO+ZzW+fe5HarxmKy5yeh2eTrgVO0Xc/7qtj25tX5TgPpUNH0tN34TXBxRi0N1O8Ne3VIo7AYLuk8vu7I22JtwRHCEl4kpm7Oqkz2tpOOy46RdYKmOAwkG0o7+qRF1ckPXRsElPCS/rDT3j6Eu80lCAP4sXcE8IecIKrFThb4t/2yvwIORmXwHt5zRcnlnCKnRG6xYsu9cOwkRQu4LvpmO46sD3Wd3ph3/MFo0eAq8s2A6j6Rj3Q93d3eeffz6Wr+mrL2YVrcRyEn9y84mzJ58ii3g0xBHFbScsRcIu9IkNT664J1RgH/Ah1P0Vvsh5o5J5DaFlt8cvUblHn7uzwLpZRilXSDuidirqGp05evy5Y+sP82SVjKBQpHRvhH6FBjek1PAzZr17ZsvxvqxhwH1JnuYxk7HwuloL8+evuIfmniprEyEGethBGqQ3HkGdE1aw3J6/L/sVT3VpPbX1uHzhJKzKGXXGvPcFbKzLsjTLMI+oOZx6K7+eZFu2KzMNFZNOOuI8Tzq2RBwKBGeJE3KH5cXGp1bdoWwzWBCIITTd3AcMUZO/ifrAR7rzQW+0acHqO0PeHdPIVDx3Yktmh5kad8Tpcy9Nq6GOTPdPUWg82D+bcJe4rAYN3AqYTI+tnXX8zPNlzqNITvJxpRWUrL44tfmx5beF1GfzldB+EYNgibQKz6x8MOKdCSvR5KCSqUR53LWi4MTZ51enRwTUBdfluuVgT8hi3j5EUWTKy5cvf9e73lVbW4v0MY7jJEnCMCwUCiiDcBh4jY0grOp3F9TvwbzIMLtwTKlUyufz3//+9yEPnG4O0FcrE3NosiGXPobtnXjI+dXuGJ4E2CDi0IX+KxnyrmfW3F8UPWAVyVS+0n58b1B6Xk0JKMFPgXtKdEetz6x5OHHyyk1iGVH/Z2F5qrLaH33q3Atcq8ZhtkufBqPz9A/l1wEjg6AeINumMca+qrBV7Ylz3pHhTZ6VcWhWSoEdJdXHq3LPrHqkmPTskdW8LjY6SIP08iSRmtt9Dz59c2v3EsuJaGy+jGkyJuFm5JCzTnj3+KGHelZgSxp7R4fTbMyvN8GxJxZPUjOHHzeu8RAeug5zEEapJ7tKeBAvW/fY9u41CbMSSZMFUU++AUS67xakQE4FkTBRpZWbH+mJNyZOkij6FCVikitTrFh15LRTh2YmuFaK5hLYHQLLaOP1I05tVWmmskdOOq2paiITPjQLOFRKj2ZG8DoXrLq7L9ph4iyOR0g9cJSzb8QQJrhmXJDtz6x8VDohvbmhnhYAMMJO5JDUhFljTikPzZGI0R757j1qAssQzl3XxQ2Bj1/5yle+853vdHd3AxCYA7DRHIMbxWH92xEtzDOY8b7Yi129vb2XXXYZEEaxWMR2bMEp/eLpJwAocxtcWjXeqKMmn5+2hrDIcfQwEmmlEi66ovWrWh8vqk4gR0Qlc+KAJGAFwmxJz/KNT+biVsmLYVLkzLaV48hAFTKnzL6EqTSjJlCNEGgQEE5RhK91Da8vQbq2ylQ4Q4+ccRqLs9SpVhBW9oJUW09XZ2n7qvWPxSrUIEd/MXbfijxIg/Q6U2LJLR3rHnziz8qNEunFCfN85C+xo2oOGXPa1OYjXJV24VvJS0GJ8XsD2B81yuOf48n6kw97V8qqUUlRilgJ5Kkqkbablk8tu0WwXou7SgTUs3lAYXZ4RYRdCT5IFkleeHTJrTxdiJGVAtYJZKIBCzMjaqcdOeVtSOiloBbP15mgNeTGhSmQDiV2xqk/+tBz3LiOSxkga07oXYqyZS7ZtmjjA4ihiKd0oB6XoGt5edq3o3VTVqSKa7c8m4+6E/owNerVLWks8ZR1/LTzXdVoQ0dwNkIMffxad6bbgxDsAWEcx1m0aFFNTc2555775z//GZH+4Ycfnjx58qWXXjplypTvfe97v/jFL8aPHz9x4sS//OUvF1988ciRIydMmDB69OjVq1cfffTRo0aN+vCHP3zdddfNnz8fxz/99NP/8z//g5qjCLnyC18XxfQF2NByqGsri9Kzxp05pGKsrzIOfdRAKZkVzGWp3JPLbue803EtEb7uQn6tCIwRIlSs5DjR0uWP2X5RD86ivgtcur5V2VQ1YfLwo+k47aNoMnmWmMGTNN/LG8P4qZsxS02fMK8yGK5Cz1X4OWHIqhtapBMtXn8vdzrIqmmABURJDVqDNEhvNGIsv2j1g05FSXKkqBVIVBLZa1nCUXVHz7iEqzRNYK/nZLCUo5WZehK+zmQLaceOoyyZHVF5+Pjh0x0r9JDFRS7cg2VVlpJw9fYHCvE6Ye6Z5tMj7zFAiPIQyqAUDQOPH3rizt5wc1H2JirlMNpmRXZ10HTBaR9wWY1tBQybXvfHh1jgDC36ipCkoeuW6/jMcqaNOLqhYgJN/Zj04t5FmJHSc9PxwhV3IoaadnrgBpRNNS9L+0YMemKKcN3WFYg0+v0IauS66VdkPH/M8EOsOOAssngOx9JWK9Tf8C4TYrkBL6C//e1vxx133MyZM5944gls/9nPfnbVVVddeOGFABOe511xxRXLli173/vet3DhwhtuuOEPf/hDNpudN29eS0sLUMLNN9+8YMGCd77znahtzZo1kyZNwoP5vh8ENKSnWNyrIwJCIm7Dsjotnof1+XbdCfNOD3iKUD5uUqakcgUvtHevb+1biS32a9kN8/UgUply0aIptDkX3b07O7u3MzvhNrXW2IB90hYlNnX8YVxVwh8g3gqmaDSR/pYdCZOspVzL60n6NZu0eMatG98y3VaBJbhnIxnzE5FKrGhn5+pitJOO1HerSPSDNEhvOIqtvg3blnIvihPOWSXnnpBF+KPRI6dVBCNcFiD1YiykWfzKdvf6WyAcAn3TiBVd+txFZvqkWUyW4CpSbiWcO/7ijkti25YdzyKC6FcSOP6N4DVeJSIJ4D8Ch+gtda5a+6ylu3wqFtC7eals5UybdFg2aLAYve/mTsxe6YRIrxYhcydnTi5dUPsQp0SfBsqz6mnjjwAmDUu9vuMqkWYqEKrUndvc1dVlmuoPvIEBtG/EAMQoeLStfXVCsxeABGORzV0Re+NrT6526zxXSOpT75ogxRWN4dOnlikMQ9MY8Oijj37jG9/42Mc+Buiwa9eu9vb2iRMnvu1tb8vn89h7++23f+1rX1u1ahUO7uvr+3//7//NmDHj61//+rZt277whS/cddddpVIplUoJgRtgKOAJk909GLBqrmUITwJIpbsZAyFjgxpVM2Fo3TiuMjR1k5OjdypJtbSLz669I5K9NJH0QCL6aCdEoud4kYB4vrTUul1LIqfPSugbVNQjh5TDs1VqyqjpPg3xcsw7CD3HBsqeJHOgtjgDP8F2FPqXqLi/YAhlECQCOGLeImGjOQaEAnaZI0FYxWFmOw42x/cTVnEMjkeZjtYOVPeocqYOP8yVGWbxkiwCBslCEXgir3o3tK2jViU8Ls2IOmBbjAbpzUH0uWqTt8AME5nAdVuJiNr6NvSJDuXRzGgCe1TJt5UdZSY3Hk/u3eKSRpnp2U/2xPyvK+k+fCn6iCbZoDOuYXYFb0li5aRD2KPiBeWGMWOb2jdLq5csL3bolfVAIQQuZFOJcCOrsHnnkgLfIiykYBnHKhBaYDFX7uRhR3HpuzShBfk6/SLjdSbd/YI+G0EQFCvw+gRz1OQRM+2o2kkquRVy3sco+fddj6/c8Vhi9coYTp/eH5APBtqA/9cOeH+0P8SQbOvZ0JnfCpCAG6FOvIz6fHBZccS4i7gMqJ8swROaeAdKbls+Qk75ZE2mq8GDDz64Y8eOjRs3AhOcddZZQACHHHLIz372s8997nMmQvzwhz/M5XJbtmxBnLj88suBIWbOnPnnP//5N7/5zVNPPdXW1oZ6MpkM9v7iF79APcSJ3THJlPsJeqvvIUCRO7g7ZluVsyYfz0QWYUfZfdRBR2QTllu1+f7u4jY9V+YAIgWQDwPXqTY0wHLguZ5tezzx87B5KIPr2gTypDdm+JTaTKMj6SM0kC0ECMQAR5DAB1j2+Rec//DfHwZiO+aYYy699FIUIKzHHnts3rx5YLtBBojrQHIgUzYxHmXztshsJDPS2KJYLOJIFAAiDaTFdhwG8QE+Llq0yJxiKnccB2U6UWN2x3J8VTGyfsKQypGc+QlslSU8ShxHRV5p+Y6lMSvg2ngK/YZskAbp9SP6li+QOaV6gMrkrsnDxSs3LSxZXSWriFSUkj4WWbGo9UZMHnaC65DT4rZH37CGFUKF4ZTIrb3OvslmPg3Ss1zyCJaTsZonDT/WdzOR7IafYU4oWFFwe23rupC1c+rb4L7u4zteVYoVpCddocLVO58IvW0W95hIuayAsOPY9pDq4c21012ZchTWhE29GF5nxKCVBu7VpVmeaKJHgg+IgcA0DRUjRzZMrw1GW6LkOHk8GKOZfKNlOx9KWC9BPSgqNS7Dj+vSS9K+53yMrN4lax9d1/qUsCNmQ3UkV8yKUqOHTT5lxqUUqpkNe4Cy76Xcu4smHiBCINKcffbZ48ePRwgZN25cZ2dndXX1k08+ef755993330IQh/+8Ie7u7s/+tGPep7X3Nw8YcIEnAgyry0QtMaOHTt58mQst2/fPmvWLJw+e/ZsW3enN1cpX1I/KCEbQvke1JfSTh5lK7ILVzwcWX2KvswBJOV4PA6LvUPThw1rmMz3OP1NT/S8+E+f/CDhM1W0Om6f/xvBc3hKaoBAVFU2j9PHTjlzeO1kW2X2DLJgpmm/ufnmmwHa/u3f/g2C+9a3vpXNZiGX+++/HyJraWl54oknHn74YQBBnAIwcccddwDVPfLII5MmTbruuuumTp0Kqd16660I+UADv/71r33fB+D76U9/CqFDGSBrVAg42NraOmbMmEsuuQS4cPjw4Y2NjYCGwAoQKO4BdwJwqqdFI2I8zsmd61ufg57jRh3mAOgryQpd6qipp9oiwwnACpvmkxykQXqdiFrn6TuwwAxI4mCINCm6U7z/mT/2iC2ORzgC3tlBNhfx6S0nTx11armF9o1KcPn6aWCAwqmIFq19RADuUNsk0kgkKE6pV80cP7fCbUCZ3O9AAe2MATAg3jol1X3vk78tiU5kXwh59FE8RBDmzZlwypghc22wgvp8UWCh0QlvTMK9KSGdvpVrlwmnIKnZFlLF48lCDzti6vEBr6dISl97xoPQY5PY96+Y+0YMBavt0cV3dYcbE2i34yJFZ4JXuE1nHH9hHR/vALigehpPsjebdl/G+H3EgClTpgAuIH4AENTW1mJ11apVt99++5133ont//qv/4oYM2fOnPr6+unTpx9xxBFHHnnk4YcfPnfu3JqamkMPPRRAAXtx7rRp04AeUANAhslcTTKKwGKuCEKEoZdMVPTwxHh02KzH/Lae9e296/VEh2CVza0E0N6Oa6eNPRrwWZ86QIgmhyEhUKBFlrO+Y8mSzUBLQAzgBiEGrrwMbzzl8AvS9hDqGbA3YgBjAcX+8pe//PnPf96xY8c3v/lNRHcAAkCHww477Oc//zn4//TTT2MvpAbmm7dIkNQ999wTBAFwQyqVGjVq1GWXXXbGGWdcccUVkB0wx7HHHrtx48be3t5f/vKX2PujH/0IsgPmgFiXLVuGK0LuI0aMwA3gNqA2ABlaslgj6UCgkiVuWixa+aTlRor6XdjYQplc5E8dMSfrNwBK42Tkb/QkgzRIrwtRk4IDB6TzFotJeBfZJ7ffv/APBbYrFhGcsh4hxjxZffz0i2vSY7093NcbinD/lHHqwIEbRirip9iitfMTGVH/aO1ksdWWXmPlyGF1421F484GjP3BF9IzM9ZaWPX40tukndf+CAlZ6Fiem1ScMvvSCneko+fo1Dyi//r3xiPqCZn4FdayVUuROUubvu8DEEF7hDd6yKTGyhYtavoaGiGf8sKcvA/at5CL1s7WXWslT2zH0XCLDKC2YtiI9BRObALvoPwvPNfEcsSY2267Dcno6tWrERuwBWEA8cDE+IsuumjFihXr1q174IEHABr0efQKA0vsBZlcE6fgeCxhYmRlUlLHPT3kEttNNoxVXJHO0aSfEbeEK9Ibe7pn4XKromXoIYg4Ds2mhq1xghq8iq3tyxOrj84YUASUqDEQHp7H23asV7aQwMvEGiykLZ36yhGVQTOgg9TC6icwGfyEmKIoOu644971rnf927/9GzYuWbJk1qxZn/70p9/73vcizOOYE0888corr8RGECDFN77xjdmzZxcKhQsvvPD+++///Oc/39LSgkp27dr17W9/G8gD4jZvms4555yrrrpq0aJFN910E6p96qmnJk+eDCwCLIjKR48efffddxuF0bQbjJI1ug2ZkdWZRvqIuqIPlsKdSR5bbrhx+2rdeoQnfqNi/EF6qxBpILkd7aSphZiJ7V3rE9bnUAdCmkJYWSWAd0fWj2ieuvK55T/+8Y9xinFf2ImlcaFwbv1LbP/1r3+9YcMGOluvmnd/Zi+8Yv+RON0sTSUgbAdA37lzp6kcS3PinqsogGC5Tz75JED//Pnz6XRlSeoLRl8hRFaaxOyG393iqyqrlMEVdJcF2KlUdnHrztXSQjK2v0jy5iR6w8sFC7e1rVNOKHgizQAyRR+4rvCbG7IT7LLDoSdHXDGvoMDPPZdgdb9AzUazHQSeo2zEB4Ga7eZgLLEXp5gltmNpCuYAs90ciY3m9P2REpbNnEq3cer4w1WS0rJDJbg6l05h8841isQnFJ7DEG6zfKf7pn3LeUtuRai64JQFGAFmCenx1IhGsKnKtqEr1Eng+QYGbSXUZVRP0GQeA8EGT4UlyggDKBju4Bg8IZ65WCxS07MmHIklDsDSHIPIZJiCjTgXW0DYgqVhHJbYZco4CwU8CYBSOTG19cRXduAob8ywKbYMZAwtYEDFFgMQcfui7T3RDhw5cEg3KJnHhwJLXuzs2x6rErWQkoCwUFy6IxsnOlalzXxwUp9WJjAQBLaj/Pa3vx2YYOPGjR/4wAfGjRu3ePHi//qv/7r++utPPvlkHANIZ7AFCAdDOkEQQArHH3/83/72t9tvv/2d73wnzmpqavrwhz/8yU9+srGx8YorrqipqRk+fPgf//jHadOmXXDBBagfoAQbFy5c+Pjjj//qV7/avHnzaaedZoQOou/Dar3SK45tVQ4bMo4JSBX37RAmtKFPuc7cdtP5cUC9YBqkNyVpjSVro9ZXatZTYkf3hoTnyavRzNBQ0ggevKlusmNVXfeTH//kJz/52c9+RucoVSqVsIQdwa3BYeZyNAwNq/l8PpVKjRw5Em4Tq3CbMEAcA/vFFlgfgv1Xv/pV+ECg9jAMjctFtvbRj34UdopTDGEjzsIp5ipmtaen5/zzz0edxscCMTz88MPYlUQC+WChmIsS+GpUKB3uj26cEvfS/NYUNagDIHxusb13ExADJa0DyP6QPeF5EEp39m4SPETmjLCBzRAq/OOIxqm2Vc9pSisBT6u5QXmNiUcQAWR36623Il/66U9/ivwZPs2EM+yFmAyB4WZwAJYQBxzsQw89hFWoAWSEg83xuBksIRoQEiq4SkgZx+8ZH5GfL1u2TN/4PoiAK/nPzKFTj3KsLHV7hGKSkrjSznfm2migHD2IwQkv70b3jRieXflEwgv6+5xKWwE45TZXtzCrwljEi5EIWIC7RwGo9uMf//j73//+G2+8Eaq/Zs2auXPngkd4ZhyDgmkkwJEogx0mAqHseR7YcdJJJ/3P//wPjgRpRhGqwMHYi/Jf/vKXyy+/3JxidoHMwfpRsSCOWAw4I8E1gBLqvCafZ5Ge2oxaLwBgpPSZF3Z0bqczBg6BS6TWuozkINzRsTkBfiTfhS2QFrIFZ1j1OElTgEHz95KfYSG08OKLLx46dChi+X//938jumPjzTffXFFR8Z//+Z9nn332vHnzjj32WLCxXhMwAc498cQT58yZA9xgBH3GGWc0NDT88Ic/hKDHjBnT0tLyqU99CigExgDB/fKXvxwxYgTqHzt27CWXXHLUUUdBjthuzANSNn5QNxJpoj6NDrOCoTWjuHL0ndPNKxZLu7SzZ6ti1Ey6++hBGqTXiygN1f2o8BdRGb4m6chtE1aRcLyiiRbgI23Gh9aNLfTKZUuf/o//+I9vfetb69evRwy46qqrJkyYcOGFFwJkI37AamBN//d//wdr+td//Vcs4RtHjRp1xBFH4BhEo9GjRx966KHz58+HYcKmbrnlli9/+cuHHHIIjAtABLXdd999cMUgBDAEm6lTp8IYr7322u9+97vAHygD1gPcP/300x/5yEfuueeep556SrtH9YlPfOJtp5y2aePGqz/7mdFjRx9++JGbN7b95vob46Jd6TeSGyGHoh2IHbV3bRFWCHejncxAIf0wcIe7urdIO5Kc5rXUrlU6jDdlx1sqRUyA56EWFzoBYAAhyYAGZETACvCljz32GPIibEEZB2EJMnANq3CPIJR7e3sBHM3sA/2hDbtMaMPSYAhgR0jfHIBKsAWVYBVlHI/y/ohQguXUp4dXVTSUO6hii/IEK7R3bYutktKIQaMF83sp2veVWts2WTxBToqoDSWiiJ6o6qq6cqP3vggPBndvskyo7x/+8Afo8Y9//GNsB+HJ8cCGQXh+HA/gbJ4cgQQFPDkeG/TAAw9A3Q2nsBGEMgin4NzzzjsP+ajZi7NwRdSAsr6FfoI8YLfUgEMMUE5Vttbmpu8FdnE8he2onr5uc/RAIdLC3QQQKXtz3Yxexun2NG0EyHJqKutoDCo27Y0mNY+JP3Aiw4cPRxnI4DOf+QzQAxwZnAiQHMSHAH/00UdDWYEJQNgOkWELvBsEumDBAngfo+twZ5/97GdPOOEE+KZ/+Zd/AbaAa0NCU1dXd+WVV1522WWZTKapqenTn/40zAA2g3vAiagNEje31E/0js3ilRU19Fi0qu+ckLLoy/dwvaZtcJAG6XWm3ekUNZTC+nrznZbuY6NDrE5mLFVfPfSRv88/ZMZUWEc2m0XiuG3btrvuugueEw4N6BznptPp733vewAHf//731esWLFy5cru7m74uuuvv/5LX/rSo48+CjeIYA8jRW6GemBZwBlLly4FvEDsR84GWABjxClwvI888shFF120devWj33sY7A4YBTYNQzzO9/5DswW4N40E/q+j3vA5R546L4xo0d/61vfXLl85ZDGIStWrkhiMaqhxWGBsb1y4GDYXMyHuRf43zc9kZuB1GRPXxelzQYKlj2mqs7WKwQ02kLS1CeQY0IggweDpNrb22+44QY4TyRd8I1whsBtQHvvec97cCjcIJIlOFVIBzI99dRTIawwDBHOlixZgu2zZ89evnz5k08+CfyH1c997nOo9ne/+x3C4imnnAJQAiAC2X30ox+FF/31r3997733btmyRd/GvojAjnkAp6a6XrdDG/HRh6lzBTheCg3mMQ6E9o0YcsVOQgyoSwd1h9NXfzIVVa611xQIexIeGI/9zDPPnHXWWXhmQNpzzjkH0AnaDwKGhfbv3LkT2jl58uQjjzwSGg/UPGnSJGSfeH489nPPPXfmmWciihx++OHPPvvsNddcc8wxx2AXbABBpbm5GRDkL3/5C/i+bt067EJgu/zyy6HxuDpukm4Cd1xeAH/FGgAilPCG2iabIYxRXMSdCmEnKurLU5QaOEQ9lMpEw2qtpFjKSSUk1ihjJ8YAF1dW1nFl60lX9iKoNXQR0do4DrMRAoXnwi6APMgXQAFLcwC29G/EKjb+/ve/hzO6+uqr4X0gcZyOCiEdVIIj4RlN46cBBDgRhDJOh0errKzERlSCVRS0mPYgSFSx2uoGG1q+O53RE6okvfkueliIdqA5rUF6k5KOIsqS5INld1+HVAkldope5mqPZKXdyscefRyJ1axZs7q6upBl7dixAyEcgeRtb3sboggsDqYxY8YM2BFg97XXXgs3BntB5EDgGT9+PKIFkrGzzz77/vvvh9XAfHK5HIIHoktrayssDjRkyBDcAeqBNcFPAiWg8u9+97vY+B//8R9wwvCltbW1OBHHwEJxLVhfR0cHtuxs3QWj/eGPfvjL3/yip7cH7sLhHh7B42l6OoQc8iVKWgl3VF+uh5wLPe9AIRplSE1EuUI3TW1HrsZ4JCUTUVPdCG+qn7cfMVD7AdwgWL1mzRrIEe5u8+bNwA1IkHp6eiBQRDEgvD/+8Y/z5s173/veB4ZPmTIF4K++vn7YsGFgPuQI4AhIh5CHfBvxEVEPqAJyhOdE/fCuqAoIElASokToXLx4MWSHdAviNrexT5JSOPpz5JXZGg0X8INCuvCfYVwou9oDFh+yNzw2rge1thKpSlZuR9/aiOep605cYSVMOlGBGFTb4A1JmY6y/b89CEyBTkPhENrxAFBu5KCwBDBi165d4Be4gwIwBNDTBz/4QQACIF+w+Otf/zpg8kMPPfT9738f6GH79u1gKNAZTgTy+MlPfvLwww/DMKDiWOISYC7MBugBHHziiSdMjDEhCrek7wsxKWtZFdR5F0iB23WpBimZtKVSgqvI4yU8aY+dp1MGDNH8sqFtxVDl2GK7ko7Y77GZ9KWrPz2XlVYV99tr3PE+Uh1wyNlLfmAg8huIAxw2ARv8xxazCmliFcegDIbDf6EAMo7MiABJzLvf/W5shCYYZcBGLHEuCEeiNrrS7rYEHIODUc5k6EOx+igi7CIivRQ0dzWQkLBSyq1JV8fSiT0R+t1W3OzFaSepiJyNeZEWnF67DtIgvZ7Eyfkqy1eWp2AoNB2aKBQi6iHOShYLGX3tscISnh+we+66c8HjKzdu3AinD39YXV2NOP3lL38ZocKoPyIKbAG74PTa2tpgR9iC8ICwBMOBXz3qqKMQbG666SZE/aVLl952221wsDhyw4YNOLixsRGVP/XUU7BNGBfKSFgBUG688UaAhr/+9a+IakhbEaJgmLfeeqsxWyyBLU477bS3nXfmxs1brv3BT+OeUMZRKItwF0x4QytHKct2lPRkwhWLLDfkThT3BVbRgZUOGCJnwkusT/GClWRY1MzgU52dVtIYSbc2O9IVivOcpTLS8qgLNhwd98F2MBPiQFyHNCFEbEd0R9Tr6+sDhgB7kR0h2ANVIH++8sorIbhPfepTkDuSK4gbNSD8V1RUQGoIkagEYkUSjgICKwSEZKxUKi1ZsgSx7zOf+QwgBTbiRCzptvdF1G8BNSvPt4I6Xk8zMdBb+5Jj5bmsjp2OdR1rI5rcSNhKcsGpWwN/qa6UL3S0iLlQzfKKJorBuncbLk3geT8EZmGJZ7jlllug0FBc6PrFF1+M58G5p59+OrabY/B4YA24ACbiWkBYNTU1OMzsBbNAWAXHYRLIcQHTEFRAhjU49+abb/7CF74wYsQIHIN7wxacQjexL2IWYmEKKBG4mDokKY0bbCtf6ikfMeAIQiyWSuS/iKNwX4i/KhECzDQHvDT1i+n3v/89VBZYAUwGFeD/ogiB37RGgHAY9mKJ7ZACtqBgsAU2rl69GpIyB5hKUCeWv/3tb+GqcPxLKPpeBNFJlbbTeBDIu7xRE6oFPLXhlPU9D9IgvSFINwVLpkqlF35SHzaSK+T+/ep/bxjSYCzoG9/4Rnt7+8yZM+HE5syZAyOFF7366qvh7k4++WRkmUceeSTcHVY//vGPw/pSqdRJJ50E20Hs+fznP3/MMcecffbZM2bMQDJ22GGHIQKZWfnf+c534mCcUllZCayAVBVu9k9/+hNyU7MR0Qs2+O1vfxsVnnDCCXPnzkVVuDQi2Tsvvqinp/eHP/hBbU3tF79EnvZd73pXXX3dhPETzFP0EwxQtx2WVwcOMStMQuOvyls0OTbiOoUdkvEeBNdkXBzYiCXi3R//+MdVq1YBC27duhVArbW1FbWBILKVK1cir8YBhx566I9+9KP//M//hAgABZAzAxls2bIFhwHkHX/88WeeeeaKFSuQTkO4cL/AE6gcZ0Fq3/nOd4AIsYq7Mf52n4S7pCdA3LNkOtjb/1PKZ/X29uBhD5yYpLGnQElAGI6gQWvF9due+8kT70VKzpUN1EGTOIlgqDPjqnO/5Vo1nKZh3gchzCCQYPmVr3wFkQZYGEknuIMnv/TSSx955BHoNzhy9913/+QnPwEU+OxnP3vKKacA+eKxwTug48suu+xjH/vYpk2bABF+8YtfXH/99Q0NDbAWVIizwDto/CWXXAIYDiv60Ic+NGbMmO3bt995551NTU1gMSyqfCt7k7Ci+at//9enryt5eWCrQKV44gnVPn3iey8/9IvlgwYAIfjyEP+VdBMWrdz5t9898JWS14PsHVoDvBRH8ai6qk+d+phnwvR+dYxECe0HP+GY4F8Ak+Ha4M6gl9iOMoI01BdHXnHFFZA1tsP1QPpYAlBfddVV1157LWDio48+OmrUKLgbAw6g3CBU/qtf/erUU09FGoRL7FfXoeCUtSgGwCN5IgqJt+MrN3ys5LdJVVLJEMvbzJNqX1qfPPu++qDKkY5lDzy/NUhvIipYKg1nyqyEGuwtt8B2XnP9ZUnFJkFTIqbgaznrcYq1/3rRL+r4ZJrK3ilPQweC60OuD9cH93j44YcbW4PhwO6wNBaEg7EdB5u95kRsx7WxCwVsx/EACthu0lbswkYzwsLsRQHnmrKpxxxm7gRLUJTgQtJzbEo2FKdOnHYsrJ5Hnnrw7q1ftaUHu0ycUsITPM47Zv7LMZMvQCZLbd0DgpRAHFQ7omd/9OdPFpxeaaUsXrB5lx01Zjzv6vPuSScZxvssliXWs5gyaWlGyhCEQtY0f/78p59+Gi4OMQ7Lm266CRshXKA0HANMAIEiCJ577rm/+93vgCo2b94MsIgDkGajsHPnTgQ+nAWJjBs3DqETZQgRkQ6Zs+naglB43XXXmY8uTZ8+HY6aLv8i0skf3STi4NNr77jp6e+H/k5bOm6cjbySG7nHjf3Xkw57e8CydPvSlvS5KPwrtwe/mPZGDFAYVnpu/cJfLfpIP2JAABKhPcw79KpzvumxWppScF8E/cMSWosHwHP2qzs2QkdNVgquQZuN6uMYEPYi/CC64HiUsR0F0/JmjjH2AM02NgMyZ6GAjTgG6m5iFVax/cWUqGjhhj/fuvAnObtbWYVABTxxmd05qukdHzv6O+WDBgCBT7sRg2Dxok133vz4t0tul809YAXuOXEYD6+p+PRpTxwIYjAElNbS0gI4DGQG/HfNNdfce++9AHZQ8ZEjR+LIH/zgBwZV/N///R/UHcj38ssvhyyOPfZY5CtYhbD+67/+q7Oz84c//CGWyIRuuOEGVIWNQMpGVcxFX0h7IoYEmhhGvPXbf/239tJqmnltN2JwYvHRM+4YWd1kC/rMVvncQRqk14H2RAw0i03Eu675zWVxZlNCrwXLiMELG6485ycN3lQG32hTl3h4PGNuKMOtoQBXBlcJrwj/iVV4TixNsMdljGvFFtgOltiCAk4xbtBsNxup+U0TqsWW/r2owThPU8AWHIC9qAH+meqkG4h9miQau3iE26AhA30LFj/21/Vf2BMx+FHDmZM+dMIhl+CuKTkZEKTgYJjYmn/m2ts+Hfp5QZPdlRFDbUX2E2femkkqLNbLeCWxVSMGyyrLDswEmUjXD9roKM1krGIXlubFPbYb6fSfiyW2oIBd5njICGVzFghq8OMf//h//ud/sGX8+PG//e1vgUhwFi5Hl3kR4dZkYnE7kSxcsPr2m5/5n37EEPuRXbJnDfnAeSe+y7eyFBAOADHsHTforYNKSnu18EuAUNvBIwipzWE/ZJ4H920e2Dw8lljFQ2JpVlHGEscbTkFfU6kUtqBgVg1cMCfiFJApYCPOwgEgczkcgyXKMCSzcZ+EJyqVSnESgXeoB1to8jUNrs0BA5FUnMRGVJAa0BQEhyfHc+ttmhGaFfskcEbvJ3rkkUf+8Ic//Pd//zeYjO0g8BzL92iCuH/6059+8pOfBFKG4gL53n777eDttdde+/73v//nP/85wO8zzzyzadMmiO8LX/jCV77ylWw2i9NRM8QHKl/ypQl3La1EiO7ubm7vJWjUEJUi/N2/Yg7SIL0ORN0X9Jg847j6CZ6MO9x1Hc+F9dCIcVgWCvB7cHSmDBNLp9PYZbbDXqDnxtcZMuZjljgMlzBXMZZlDgDhdJTNLhxmtpsyjkTBXMtcFxtxLVOh3uXgGbSFMdytg5umDhnYswfp2uBhsMRhetNAIAQIm9twoVTe+5nzhTweG88KNpU3acIGsNEwEwykl/ian1jt5wwEAaBg2GsOw/FGOjgGW8xGkBGTkTiWWEWF2IsCJPUv//Iv69ev37x580MPPTR8+HCjMzhy3wT4p5t+cCE8l95UpkTQ2/8wol6TBy68vR7bEO64XNIE8IMHojGQL5gT+iUJLMDjoSoDF/pV2Tw/thQKBSzNwYbw2PRUmr8o4EScDnaYLYaPIFSFMg5AWZ/3MgToG8sQhoo7oqqoN4MjFWo4cC69yQh84ZzUy6yQ4zKJS6x7qGiBUmE/ZFTTSKq+vn7KlCl33XUXtkPdIRTTm9X0LMEqjjnttNO6urqMeTQ0NIDJuNZFF120bt26kSNH4phrrrnmuuuuq62tha4//vjjRqA4EaQv+HJE90seGPb04jNwLf13wEpzkN6kBI008WBP4siUYvKpUNzyppcj4+5gQcDfo0ePPu+88+655x5swXZYIgjHYLVYLMJmsbGzs9NM6YOg8t73vnf58uWwwc9//vM/+tGPkPUaz4kjsVFX//JEnYd05AxLL9Unf0CR9jnaQ+3tcbCufy/tQvckCAjVgPNYmtBuRIZVyAKCQNk4MSPTSHcFQxn+FhshJpSxNOHS1AZC+UDIHCiFAkyNwhf0UKTWJlReXj8w2ktriUcWhZby+h6ExzhwHqEe3Ap40dfXh2cD2sBGPDNqNo+K2gCicZg+nAi78vk88IFZxWEG9qKMw1AV3YDmFzaiKsNWfezLkiyV+mh+LjwazBVPqGdMTqeqyvsHICkEV/whDmtTB9OxJY7gq8x+vdwP9QNh0NSpUz/xiU/88pe/zGazra2t06ZNe+aZZ0w7GAhyed/73ofU/5Of/OS2bdtwuSFDhmD1wx/+cC6X+853vvOXv/wFiv7BD37wyiuvvPrqq1etWlVZWQlsgZqhqXsqwMsQs0KL5rN7wa1jXT/pSz7PIA3SP5uUNrt9IQbGiqXiwerrrl27vvWtb337299eunQp0s3PfvazJuTDuGAUpokbloXLgb72ta/99a9/RQF4/de//vWMGTNgccjQYLA4F7UhesEzGzM8QCJHwnhXd1d5fWCTdkvIkOEGjRz7CTwshRTODpxMwFqyZMnRRx89YsSI97znPagE0AHbTQiD7CBHs4QoEfhMHATymzVr1ve//33suvzyy2+88UYTVXFYv39+edrj9sNo7zunXRTuX/CML03PX7hfiZ9vu9akO7+QIhYS6ux2IIQHu+SSSx566CHwBdD4lFNOgcZDs+nmNHADHH7kkUfa29vLJ2hJgK0LFixAAYcBRMMqwD4oN2rD1cFEFACZ77vvPhzQz9YDIFUo5KhtQc9VphEL7gFyOsDT33yERwSvwcnyumYvtoCZxeLuZob9E5QSxwOTXXbZZSeccMLs2bOxhK5//etf/8xnPvODH/xg5syZFZq+8Y1vnHvuuf/7v//76U9/Gh5t+PDhcENYPeecc773ve9deumlv/nNb6D011xzDYAFkAdWJ02adNFFFw0dOhQXgsTNFQ+E8nB55eIeBGU3xvOSTzRIg/RPJaOMNHf+C9WSHGl+9yD4AyP4zCeffBJGd9JJJwEWAASgkscee+zkk08eNWrUWWedtWbNGpheS0vL6NGjP/7xjwOm//SnPwVoOPzww3EAAhVcMTI02PWpp54K/wnYAZ9sUtiXJWAFPAOeA6bW1tZW3jrQSWfOOqKa9d0Ex2g6fR+4w4GwEP6QNc2bN++qq64CVvu3f/s3REBsR3w0PtC0/YAA6X74wx/edNNNEFZHRweyLAgUFwVKMK/vEQRBSMJRNvW/NJmDGGdxEhfivSK49p22qxs5Dtx92l/80pd0pdTei5vAbRTzpSc234T69AcqbGqlVpYnvYkjZ2dTQ/TgfvLRFH7pK236wyTmersfAU94yy23TJw48Ve/+tWdd96JOAF9vf766xF7Hn74YaSqAMtf/epXq6urEYdgAEhbm5ubP/e5z/3hD3/AxpqaGkAH8GjcuHFgDTbiLNyZ6XU/duzYhoYGw8Ty9coEvKZbrXEbKlGW7jBBkxPk/v7crX3RVgAhIcEkm9mKxXZ9MOHQ0ceXT33zEx6U5vOSEA1+cV+8fcna+bFdBMRlJFkBZvHYnzbqhMpMNU2/omQ51r6IAMiglABkU6dOnTJlCth4xBFHQIIoH3rooVgiawH/sR3h33yLHJKFt8Iq5IVjIHpggrlz58Jh4fhMJoMy/NcE/TVzHAApQ3yoBNcqX3Vvgix1gxfBPGh2wqJNnc89u+lhxUNb0Bho4fQx6TphzVGTz80G1fT9k73f0g3SIP0zSVkh3CS5YZibbsgUrPTA4psTr89iDn01lzwmggIfXjdxWP14W7jswPrq4pxFixbBbb797W+H+WD11ltvHT9+/N///vcPf/jDgPUwMcBx7NqwYcM3v/lNHHDcccdh+/HHHw8zvPvuu2GPXV1dMDqY3vz587dt2wZTRRpQvsCLyQQQmqEyogwvoeHZed764FM3ilS7slzBEAdii8VOHEwaOm9k4wz9lnygGCCJT/Yl7U88d5fweqVN3/jm9Kki4SjeMmR2XdUISJd6etIfijvke/fz9BAHIiCYjyQKbvDEE0/8/Oc/D9Eg1/rSl760atUqxDtgwe9o2rJlyy9/+ct7770XTtWAv5tvvhmYDwk2RPb+979/zpw5CJeIlRdffDHuoHyNlyKa10YxGYri0xv+2l5YCfExCfCRCKfkx7XTh580pmk8tzxytDqq41noHfB+yLRIAGWQuOm5pVOZbijlhMMdYb5KkMC1S8X72ro2FK0ceEn4ADylBVSK2lXorwENmhAGAMTw/EAMAMKIJQBZ3//+9/GEABDLli0DpDKTMSxevBho6/bbbwcoxolQTsAu6D2AGHZ98YtfvO666x588EEcD5QNhHvjjTeuW7cO9b8ILoB2NwDi3vSLB2xRQhSt3p357Y7+uDkkLpgIrT6m0llGDXQDhmhucMhRkhMCUKrOVich/tJMSHp+NsEUjD+zvevZhJXIuDXi2x8BLpBB6NeiJq5D77EdbAcBT5gCDjBv5lDGMcDLwMjYiy04HadAcCAcZk4x5X5FxxZTeDFBfvpB8KM7ja14e8c2YZfgdh0RWHZOcAGfHOVSNRU+iXrAeKtBenOSBgmmCF00+AAZnG9xh8C1/nYTU550ZGtxZczgSA9UY2GACPlIotasWdPb24sMCiEfmABZWUtLy5VXXgnocMUVVyC6/PznP0ek8X0fwP2222772te+hiwLFzcWh3qAOe6///4HHnjglFNOMe9590k4Gj/y8AzBMqZnkWpr52pR0UZgiL7ryPGwlE1KqzJTIy2g//3GmDcfSQqH1ek6SY8eWbwXorRk1uIloKf2npUxTYjsgxH6w8DgzkuJEo4R4gAsgA+EIAAdsBFBED4WArr66quPPPLIFStWXHPNNcivPvnJTx5zzDH/9V//BQEBOnzjG9/A6Qh5OAWe88wzz4T4AAHPOeccI9OXJQA+HCil4J7V2rlc2XnABUumkXQBNIR9bOzI8QxRQ39QgL7WiEc3357YD+1DzJWVlaWCQLYKXjg2+AH4SLPvtXZskFYeqZw5DKqzz9NBeBg83qxZsx566CFAJAR7PDY2JnqgBDR15syZYN8ZZ5wBVgJbgIm5XA6ZKxJWMAUHdHR0YGMYhueddx7OQg2PPfYYsAWUvnyNfRBx0Og6oT9Lf9yIW7tybcWwB4EP8AEJLSAh4iBk7FsZc9rAIHpUUFmLWMavjEpQBMgPOk3fWCMcxUVr52bqJIuNB9yPFWw0bIfIIEcUTOwHmVVDKENS5mBgBSxxGPAEJI5VnIstOAwFc/xLk34OI0wsAJLD7Z2bCaFCKekfaTd9mEoCqpixOXTgIA3S60f9tkChlhyvZVX4lUi9dFqFn97O1Jbtm2F78M0HSLCsQw45hCZWeuc7p06detdddyH7gm+8/PLLP/axj8FdI79CWrVjx46zzjrrPe95DzI0JGAbN2584okngCHgSE3HZNSDuDV9+nQ458MOO+wl8Lq+OXN/Nn0IGEU73r5zs55wASt4CjwOIoEbFmV1ZQ0ede8xTG92IlcV8IwlXcdyOfJmLTv8T1TS2r2Zs5jCIDGpn1H7JXi/KVOmIFU2kzgh6U2n0xDlr3/9a+RXiP0LFy789Kc//eMf/xi7IDuTg0GCv/nNb4AeKioqICkESvhPHIx6EFVPO+00U/kBEFAAV3bcntvSm+ujMAHZ0ayOglteFIqm+mbyqERm+TL0vJyNQwfhjhuqhqmIO9AVCSSC6IJkNd7ctlpZfYQUDIvor2Hb7i27CXyBC7/wwgvBqY985COAUVBrhJNvfvObUHewqa6uDpEDKBhs2rVrF1iJ48GaVatW3Xrrrddee+3WrVuxHRABhblz5wJiP/XUU48++uhL9F3QN6GbGVCiWUeoTQ1IavP21ZZTihN68aPRjrBUEkeivm44HTxw6HlRcuBRlQqcrK1cmxxXAk5QOwOPN7WtTqwCzZSuWXUgBN/0xS9+EfgXbuvrX/+6gQXwPqB+nQGhDE+EjVu2bIHUcNaSJUs+8IEP4HgAPqQ+d9xxB/aWj3450ooFc6R/0ooS1rdl+zqNe7DDLBwu3ZpsPR2rQYQ+b5AG6fUh3USrtZA8JP2Fn65K18Ezw4XqFn6yQRS6+jq6Su3U/HdgBFcJI/rQhz70zDPPwLJ+8YtfnHrqqcOHD4cvBSy45557Lrjggs2bN69evXrDhg0IM5dccgkKyFaXL18Od7po0aLPfvazX/rSl97//vejqkwmc/rpp6NaeGlT/36IcAIhBgINUvICXIeeIgUPqAEQbl/4ScmuqaxX+22teHMSCQuP52RT9Vx5GjEYwAevoza3rQ2tbmknWsrUeETL/RPCztve9razzz4bS3hRhDxIcOXKlRDTv//7vyO0Ier94Q9/AOCbN28epIyg+Z//+Z/Ix2655Rb4T4S87du3Z7NZ6ADQHmpDKm4CaPkCL0O4SxGzvkeevNtCMMAD0NT7ITbzxM2mqh3mUufxsjKW/7wEPe/BcStYwu+DJo6emRSoYU2I2MZliC1JZ9+2tbuWxKokoEDw0LACUirNrN1/DaEqwIXm5mYUgBhQbm9v/8lPftLY2PjVr351xowZgEhXXXUVlP673/3uuHHjrrnmmiOOOOLtmoCnsAqm4ERo9pw5c4CRwaDf/e53gM8AWRMmvHCmUkMSFko5KJkBbAFgSrIoUrm1W5YwJxL0RQxt0hLJrohLqmlIizlxYBBQPulGWQo2jLkyVc9oOmxso5Yp/ARP2ns3dxW2JVZYHjRxAHTDDTfA9cBb3X///X/961+B25CyAAKDvvOd7yxbtgzIAHL83ve+96tf/Qr+66KLLvrBD34AhYargorDeUHpoe65XA7bARqee+65m2666aU1nimDaZhQScIK27vWFaIO6KNUAMjUiEHfVkncuspGJh041N0tX4M0SK8P6fSJPK5+VysBD4Boq/wGK4Y7piZ7swtbI5HbuHWltA+0yz2AuBnjYAiZFZbYCLPCEg4Tsd80GGAV+R7KIBiaaeEzMB1bsAoTNvNAY+NLZF/6XvX9Wg4cC261YO3APeuv3sLNCpq2CIcJL+DVaTdL0B7HDhwCyoODtOuyzSx24De5QtRI4F4FF7m4a3v72kQVdKwBG6jhes/w9wKCCECf+9znVqxYgWzq8ccfN73BkAMD8METXnbZZUiPN23ahL0/+9nPEBmx/dOf/jS2PPjgg8CFH/zgBxE9zzvvPNQDIQIgQpqQdfkCL0m4RcFKXaVNK9Y/LjkeyqP31zzCszDhA9GKBLpKbShGgi8rRhvY05RwN1hCk+j5sqWFTz8RVAjUzu1AyBhVSWFtb2+bPe5kbruAKsQnqCJdh/4Qy/bg2rRp02pqalATnm327NlDhgxBlmk4NWLECODcI488EtBh6NChKIwcORLb0+n03LlzAQhqa2uh1tiIeANTQWp7zDHH4CwYxtSpUxsaGlC/uds9ibq+lXti2nhuwVTCu3rD1gcX/anE2unFvfLpTQuLlUx4ru6seR/z7YMYX/QGJxgxPBM9PuU69NmtdduWdRU2Wg71iJb0aQmgSkhRZfzqMY3TXJZ6EQv3Tddff/3RRx8N/AuprVmzplQqXX311cABMIDx48d3dnY2NTVBxZHcQONPOeUUoAoAZ8BBgAko/e9///vjjz8eeg+YiGMmTZoE8AfxQStI0/Z3EzJRMFt6FCFZ35Or79nc+VzEcmQpFuB9SCldMTO58Ygpo4+AHVHb2x7wd5AG6Z9N9K6M2g2Qj5IvlLZisivfunLbk3agOHI7yZUtpB0rwXxWOX3UTNui2P+yZGwES/hSUzYgoH+7cdooGzKr/UuzBUuswmCRjCHY7Hn8PgjOlLq9S0AdXFbInlWtf1+29fGIAeXQy0386LVgXFHnjTnqkDMcmtESFyif/aYnllBOzJ3N7Wu2dSy1HQRVMAQpWQK/KiOeTdeNGTrRtdK0mZphXgoxgPn9/O9fYgsKoD33GurfBcJ2UKy7fxWLxVtvvRX+E9ABxyAamhNfmqCQiep9et0dG3csju1IMFvxhLGEKZeFwZj6GYeNP5GjbJG66ufQ132Jxyn/3ZtG1o7jEmBVzwaaCM0sy/F5Z8/OrW0bExUCluzxHvyFF9AP+/wmg4ag7kg0zZaXJcMjpKEAwiAUkKGaLeUj9ksQLvGJ3m5byba29cW4px8MloOKshzue16WygOKCASbkm05DbVNUQkJDmACnhoAD0FVck+uR35jxULz6UAInIc0lZ4hI9JfnPrEJz6xWtNtt90GhAfkB2yHw6699trDDjtszJgxJ598MranUqlnnnnGdLDq7e2FfgN5LF26dP78+YCAAMsv0S6KK0KCyHMAHHC36zauimVJf9OaxkOjKiUtEavainpjdAfxlmWQBuk1obLLM1kaTRDHWNOQYaV8xDkydWr4JTuyhO1aG7esDmWfPvANS3gO8yh4smTNpqUWfQmDoARlidqjAtNXVzW8dB/qNyXpbguIePW1jVExtmlMC8Kz3o6s1Io3bF7NLWpnLx//WhJCngmgSNguuOCCd73rXfCc8MYHAhdAkJNQ8bpNzzG3ZLs4pT9s20mkGqoadZp5EBLc91Vdq7q6YqhMwCkORMy4lyAxR2LnJqu2PsNZKFVR+2jC1eVz9kN4NgQGmArgAh61vPXlCEci0iDkYAn0gC0oowbDu/2RFiBACf2VKomt7jWtTzO3QKAY8ZJgPn3SkzOnprJRladRHkgEey5jMpU4jfXNpUJEbyOUY+HZLVsyEVu5Xb1bcmGHjr4HRHPnzr355pu7urrWrl375JNPjhs37h3veMdfNUF9P/CBDzz33HNf/vKXP/vZzzY3N5u5YrC87rrr1qxZ85GPfARlVAJ1hw4AKNx00035fH7y5MmwBIAPc4l9kO4hARWDgu7K7+jsa2VORDKEysKCAVclL/SUhjYMo07ooAN+nEEapNeGqGlTuyD8EQguTNk12QZLuFJAXeG4bOyVKracsBC1b+9Yrc96wxLdLP7AeydWfusOQPac41M+rV/+UmYSh1ZDzTCOcIFj9ZMPFMKD06wBeLq4JJWgjgx6IxMscVKqo3frrt5tELMReH/htaD+kAcnh2iIVZNoHUDyrIkhVHe396yLWWciYwVhkQRRnZeUrCG1TSLGk5ZD4YE8xb4RA7P8cWMm9/UUuGU7rh8nynE9JHUWF8vXLC4k3Y6D1I9eVZRP2A+RJ7esG/VH2e+9916z8UDo/vvvX7BgQRiGCEurVq0CVjDRBVHHHPBi2n0r+GuCh9zWu37tpmWJKpJEiSkOkJnNnY5d3S2jJmglGGC0+9mRA3A2rGmkEvBdWEVM1T8k7TwqlLqWr1mSiANt77nooosO1XTOOecAK5x44om/+tWvLtV0zTXXnHzyybfddtv69eu/9rWvjRkzJpfLTZw48corr6yvr4fs7r777q1bt0JqRfokLps3b9727dvPOOOMIAheQpRE8LiC8hlhJUtXLUlUSOO5aEYN4fleArTBbM8NmpuH0YfmBCBp+bxBGqTXh553QPA2kpplFa/IVNZU1YuY0AM1/MIN2VYiQ8dXTyx6uHzCG5DwLNp1o8AZX7NxZU/fTsdj5ekOKeJQWtrXk580fppulh9QJJKIGoMsa1hjs40sORKObYaXI/9SiYwSVfr/7H0FoF7FmfbIsU+uW9zdIYTgLm2RUurCUuq63W672267/2633a1sZevuLVBoKbQUh2BFAlGSEHe7N9fvp0dm5n/eOTchQIKVIuG++XLukTlz5sxrzztnZMW6pY+x/O9MacgN4QHBFQIrCLsmxeDlpyRI47K1i0thd5CHb1CIG+EcrHl1omoyevQY1w2eNuw/mA6NGDzmTB45p9KTcXjGsJLgRsWuHaTX1+nd9cDmvyS0UKtPbTS8onkx5krZLocpHfxuH/vYx37729/iDeFR/vd//xdnQHEc4yqhV5sGW9AXvvCFO+64A7djv6enZ8GCBUAJ11133Y4dO5Ab4BW26e24MaX0cSnhTVAaqguuE6k6ypuvvffn3WKjCSKmc7HUsdcpeB/vDZx9I44eczq1sR1ZZBFiwkSCGlCJrMm0DW+YWSkJLTSEzueOp4AwI+b13r366l6zhtFHSTB1r2IdmpU09cvCCQBBatQ5QHV1dV/84hd37969Zs2aT33qU77vf/jDH8Y+aOfOnd/73vc+85nP4CpAAw7z+fx3vvOdVatWvf3tb9+2bdvll1++evXqo48+GgnSEUGZTOaCCy4AEyEScPbUJESYhjZ2F5sKY0WTOFqyUCZ7q7vu3/SXKLvbiIKfBJwF1QyLE8/010xqnuvJGuG4MGqOfqbNV0M0RH8XEvTVE1LosoCLLPWglyyjR81sOzXpC2kGHXcAJ3ncKHV95Hat6b+mvWu50oU4qcbQV1NWrEezARhO0uMXlZQsI7ZSKhtx1c83373pmkoQQTMlNyFzhUMDqZ1ytlnMaMvPNcZVrIvJI2fJCSnruMlKZlyTHd86n5VakypirSRhQVCe6Dmxqllx/9afbelZU+El1IuOIvDXms0DP9TW8+ZfAA5gLUEItLDv2vUTnhBxmdSa45kw9klMK5arKExMp37ozu0/TYL8QLHJ5Y4v9wH4MS0rUWmad3KDHKZ4SbtVAy+B92YOQaWDXPmT6dCIQbDc+DHTA7emXKjYSSpsj0LqJetwGSxd9UAx2mUcVAoKmRcssH3uHiO8DBw8tsuXL7/pppuuvPLKj3/849/97nevuOKKZcuWzZ8/f6yd3PTRRx898cQTx1n6x3/8xx/96EdwRaVSCdtPf/rTc+fO3bp1KzLp7Ow89thjN23aBJwxe/ZseCbUF9DD4MP2E70JNb/n6YO9KC1ZfUdHzx7peVVUm20klNSeHRR6o7mzFrY0DUcm6Y1HBu2vf+q1oBV3XQQzwfTJR1XKMdWH4LECkpAaIE/yUBeWbribVu0n0FeHnzEeckCN2K4ez3/NpBjx17/+NTDHcccdByyIM8SC9GlUeogQJA0HQKJZAsJSJ6r/4VW3hEkfWV+yxmB6lESljOf3dhbnzTpectv5CLc/pZQP0RC9wAQDBfGGfZ86eVaxTzksB+nmNEUg3IkitTPe7UuvjUS/EhXqZKR9yXKAHHZY02AmLxZxWs+anIdmlXU7lu3p3GakjlSsjKERdBSoepVCPGHclMDLInATMvh7GI0XjQx9xFbK+E5+xpT5PfuqSZi66KqdxEkaDQPFrrz+h32VPTEPmfQM4meyUQd+qV17IcklsGDNoBAuAwclAqnKsnUPlEsFbWJNYz2ATBP8dblf6q9OmTTLc/O4UXB4ggMyhzd7KsR66LfSiZv3myeNnVMtpHOZEmKyLduuhtNN9t2x5Lcx3wexp9hQ0zxP1LFnP0FbgIOws2PHjpqamrQLQlNT08DAAOLOhoaGL33pS8AEU6ZMueeee973vvdNnz79P//zP6dOnQrQAF/yH//xH4hTEdquXbsWwSjSw8f8z//8D9DGqFGjgDYAR7RtqEkfl5JtKqOfZmZ3z6olG/7CvDCivpMZGlcINQSw6jdS1Z16/Hm+rB287QgiWx0krGmfQY9nZkw+Ni7TYmi4Zj+1OYmWMAVV1rt47U2dxXWGI7zJch1w8JkELrVlyOR5JjALnP3ABz5wwQUXhHZCexxSicjZ48EwoxGAKSEIgF0ltGRV09lZWbNi4w1GFgywoA6obVfGLCmpSpKRzeNGznFYHTEdkmBbEYdoiF4KlJommEHQmOFT64OxxS5Acl8SYgihZdBEY4JVXffcvPyqSPRoE9I07onPNRwPRPlFhr+COyomuBCpzr8u/0vE+5SIyAPRVLCxijRXmVKvnjvzGClcKRwufIorjxgScHa25Z8FU8Ye05idUOxhDg00LTNRYoi0dC1sUUltvmvpFcLpj3S6TGOKEg78UnrBWAmjrRhMuzX11GSr4/bi6iWrbqdljFniuEzpyHGkSbipOqooZ888LklcyTOKpgx5puw78GKPI3gPnjgnHnNOOCCTskFEv7+NwU1gzd3S6t2LtnYtgfEmaIIrj8cl0JN0J22Ivuqqq4C1f/vb36YjQ77//e/DZ7z97W8HLPjGN76xaNEiJGhubvbsSOJdu3bBqQwfPhxQI1U5vMxFF10EbAHQgNsRm+LMoVoIqM0Dchuxys0PXx77e5kTAeenY5VpWFIidTmYOn5hS90kaOYzrqKXB9m3wcZJJYY4YGRTdszEUXOqRQ0f7EhXoy6lH2mlZDl2O+9Y8quI9WukBFSg2+2XARiKg1j5vBDqHgIANgA4Ygs0CcAHLGgELCj1tYCJ3N+ONShIoTAV3n7zA5cn7h4mS9AHYzxcARYSiSr1hNPGHVPjjaRV03D2yGLlEB1JFMiGY2eeU+pCuILwDkKetlfDpnql3J57Vv35wU23JqpCIkyf5wguvOiIgTrVObDtxbtW/LGzuMl41YTFXIoojpmO4QAqvbytbsKolgmO7c6ZJHAYz3+Y8eIRvA4hIGHc+szoM46/mIcN1WLiATPwCn2s0HnNjQ461u+6a83uuxKeUGpUxME/IvDxBWLl/jZW8siIucCQWJTuWHJ1RXeQVxQacAFbFMwxQakrmTl2QV3NcNepoel/OWGKZ0iHRgwmYQ73RzRNGtMys9CtPJGBaU6UcmhKEJj4SlG13/Tw73qibQgME2VMDB/1mNmGO4c/wE4ul/v2t78NZDB27Fi4fOCDBx988K1vfesXvvCFGTNmzJs378c//vG6devmz5//la98ZfLkye9+97tra2vr6ure9a53IZP+/n5sARpOO+00XF2/fj2gA/KEy4HjeQIsUqoK91Nh0d0r/7yte1Uii6hF6J8rPJ1+L4+8Yhc7bt45jmrKZGrhsgbvPCIIcmKb9G13GE6TtnrCy3tNC+ecU+lxTOR63B2ckwEhhKtjNrCu/b6H19+WCFWsKMIN9HvGgvNsiCCb3QIUgqFgX/o1Dift8yA6gj5CANhrIFJaU6ursvEPd/5sS/sj9pNqAohoh/gCALqqKOIB99g5Z2ZkvbW99L5QBMppiIbopUGQcxgoUEbWHTXt5LbaCaVueBaXukDSHJA0/2PilEymcO+y69sr62JWJqRALgZm/QVyMweT7Rg2SMZTWlY2dj784OqbWKakJRRQAtJ7dnyey7KVXnfBrDPyXqMjgRWYcOBLjxwiZ2ajbriPjMgfPeOUCSPmlfuMSSS5RiZQOzSNoVuKnd5bH7iqL9ld1aGG9bIdwVKjtp9eoIqhqMtKlWJRZMKEFZdtumPdzsXGDfEi9o3ITip46thXBf+Yqaf7Xp4iLpJV20QySNh7nGN9AtENTyaH1mBzfFE7b9qpyUBWVYCqIDM8jEOuqyiAE3g7ujes2HlLJPYKnz5vwZoP3ryfIHmFQuGkk0564IEH1q5de/PNN0+aNOnEE0/E4c6dO2+66aYzzzxz9erVu3fv3rhx42c+85mvf/3rjz76aDabveWWW5YsWYL0l1xyyc9//vMLL7wwk8nMnj175MiRzc3Ng7k/iVA8Jfq7q6vuX3dt4hRRQ8JIqTl8kOsEXDtRyYxomtxaNzEQTRAFLuLBO48IsrE2HDPNnIEDcIP6YRl/4rCj8mZsUpTF7lLGdUkcwCz67sBLTs+tS6/QYqfMl5kTJYQaPOrx9EJJOYFf+qG8KJgvOJ6OKKygZO9DO/+wdP09IsdCGgTr0YRrPGEcTHRZubbeHzu2bSbNF0I327alNL8hGqKXGMHNDKsbM3/miVHBYVGG60DR5IFai9AzWSbCYtJ+18rfx14n80P4ZdLdg6KvF4zgIRGbAeiAKmxPle25Y+kfTK4Qiaqmpj1XKlqcUDKn1KdNpWb25BM8lqUpq6xXfMFMxgtCqS+jiNyXGREH86adnJRzqpo1QE9JwhCs04JNcCFRIWm/f+0fhOwWIhTp1NEvAvdQZHAPxj9PizaLQkmsu3P5FSwbVuOI0YTk1DmGJqUSGVVxRLVm7viTBMLKtKjYpj/6b5HF4enQiIGxxHWYw72xI6dIk4toFQyLJSV3ALASrRIOQPHAstu7i1siNSBcWt5y8FZqpKKJEyB56WzYIN/3ASBwKbKzLIRhiBzjOE5naED0iasEyO3nBmxxEgnSHvWlUukHP/jBrbfeetlll6WXDkmKsdgU7l91YzFup/nPjcu1RFXhl46O7u7smzppZm2untaGQRXCMx55NMgEVDVgHN5fBk7djEnHVAfiwM0kUZU6OBjUBoEG7bBEFm5cfIXkZc0rqHqa5g33QuhfELJwgRADFdsuypqYmAZ/9294eNVt9c35RAHt1VJTKH2io+8Y1Yrp6SgfPed4z8nSUAt6UxhgCEua5RAN0UuLYAcBA0449sThraOLA7EgZOxAxbSJTFUirvJ8tnHHynXtS0NdpOWCoYQvRgs/LDCMLWw1mWJWWbb5vr3dWxNehR2BhUbEBRwDWxrHqlKKJ0+Ymc80eJLWbyRT/QIajReAyL+S18Qb0WRC2SA7dtQkh+erZeAq1zY/aLuYH2JlEZto7eaHdvevj5MyvHWiadmdwYxeQNImFFyoBE6walh50eJrItODI8ehnjH0I7PPgVYHesvzZi0QJkPrP1BRYULxl7aDeT0lHRoxGFOWMvGdzIiWyUfNOrmrvUiNaQIBX0WaCnyP1n6kq1Wx++rbv12I9hXLikLa/QS4kCIAyB+2OEwFERLpum7aSR4nU0CA9GkyEAqezWaREkT+wXZiAJ54z3ves3r16ksvvRSH6SOeTIg0719zy7INf5E1PRpxp85I7UrNXCGjSA/0Fpvr2ubPPd5hQeDYgPzIamOwRFpL7WLUtSpClUjBM6Lp9IUXOSq7b9c+k8Q0g5WG/gNO+aGMI7drxebr/3jnD3rLOzXiHrAMovNCjTugL25QvFRoCbUDIyed5a1/vO0nobu1rPoUrXtZ48g8dIGJpFyJSn1sZPO0BXNOEyrwPKBYMDFMX3qIhuglSI6kDnQqZKedeG6pT5ULMIOe4TGXUQ1rkYYnupRku/9498+2FVYpXSW4YFH0C0wwxbC32MI+37bm9zf99Qrl9xkvos+YxhPak1o6mkWVWMfuCQvOCmS957jwOLbXBaKvF8hovCBkXSzCTq7o+zeT9bnWBUedXuzj1bKhuRlYVcPHmoDxgLmqpLf+6eafF8tdSpUdip1fhFhUiEgrBH1c6XjJ+kVrt90eyz0xvIDwbHwILtKvWKgK7Z96/Kt8U2cndKB3pPDSdqKxP/vuh6fH1pU4mKj/jYExF0bpttbWlY8sGyh1ZesYF1XPEVEMjJwVDhxLOYoKO/fsGDGuJevmAVvIx5MjIHCg4IBo+JwAWHA9D4eofOQLaCPhymhechDNaoI/KVxId5AMwTEIBcdfSgR4YW8HvrPOAQWkDnOQV6Sn0ZOMP7j9ipvu/W1QF1WioqAlUxz6foOyMBZVRd9ec/Zxb50+5vi8W+e7Du6nuuGHX4vlZUlU9/v3aMOp94kRjiiVe/d1dJWrvTX1UhEa9ZjOAhsQl1i5Z6Bjd8/WcWPG+iJLOkJTnA1mRLVNuykWwa717ZYF+38p7X/wIcmmslmlxgXHYABuSeg2IzXNX83KutpX3f77Rd/trq5Toi8TNCcxrbMmPZ2okmvc/n1xI5906YX/3FI7LpA5z6XVVe2jqavu4cHkEA3Ri0d2mnPX8WvqGjZv3tjTtydbIxITSc/XkZIONIu+Phsebdq4ftLEqYHTCKsnTERaYgS1zA7asQRhQNpfh67Qjza4aI9Ah1YAupZeBw2mhvWjXhNMx2Q67UA3TU2x1ZLZd/3dV96/7nduXkemmiiAF1/S+o0MQCasVIp7M7MmHH/c3LNqg2bP9emZ1OAN5RtsGz4SCIHqYG3Suznk6ZLm+sb1K7d0qx1+VkoPEbDSKqDx/MAOphKZeOueXZMmTvRYAIBInQ9R0Taqt80vVOu25h/7Ue7pQ55E+6/ahIPRf/pDZnB8+0tnGQkHCBfHFC2x2R1uvmXZL+5ZeW3o7tEOUgZG0ZTSnMeEJSqsfw875ajXz510cs6rdX3r/ohtlKFl3/6cD0+HRgya5FI68Pc0MxM1CKzfvNo4Bd9HCYU2Po3do8xD7sQ9xc4NO1YboUY1j6Nz5G+ovuD56WMPB/LBaaABKhL5IrqTyHZnI9RAhT3oewQdkBDaHdwCbETD6nBMtWY/yNCWvjIJVY77tVN8YNUd1y/7snZKdBd1/kRm0DCapEnB+XQkI2vmXXDqZY3+iIwf4Dm4X3N3/2ecI4Ns1dGP6owaEilk547LozhsbRuxa3tnd/9exfuCHCrTj2PXh7ijHpwolqXuwu5d7dvHj5iSc+u5dqj2LRojBlC+2KIu09gHXDiY7DPp97SEHNNYZPAWy0paCFVLVdWFfZUNV9/x3Y7iGuMPCOUBZ5KKSBWpoi+dgY7QDGQuOPFdU4Ydn/VqstnANg9CUIfgwhC9hImaxyDuno695qbGFY/cWwg7mtqayiFCIOB5JwUBSpcZL63btL5l+Oj6oEkwhO8IYxX5A8ITlBM1HdMOaWKqjPaXin56dEhC4lRn9ycgQ0onTaSEcGnKKKGVqPaG2//4wI/Wtt/L/AFlYmtDPNhzir2UqpQrPd29TfHRrz33rY21w/PZOinSflFk8EkDD/f8lxvZqsSG+oLRlxihEaC62s+xxoe2L0pUxQ1UkAlMgtcnMyu5TvywO+rYvG3TpDGTck4t1QZNRkAo4aBqwVH6Szly2Cqja4P3penTDU5Y7EHGDjkktFADnpM2yRvVE27/7W1fWbXnFlFbSWRsdCBUxijhB4ClEdeqe2dpeG7eeadcWhe0ZTO+kC65YNv2gJ3HnvmUdGjEQJS+DQmpqW3Mb9+zaffebflcHZOxFB6VVCZcJrTusAyiyOzes7mSdI8eMVprX3KfYBo5BLxdVZBw264E9K4AExYCUEEPb+jTOqP/FJja2+0PRwYMom9qCXX87C+LjpuX/PiBRy+Hi0GWiY7IUdq8pePGcTKwL2TF/FsufO/w2gkZkfOoLRtXkSeefrjHHzkEBsJeKZVMmjh5T8f2zt49ji8MgnMP1RgbRDscIQ5AlFsuRlu2bh05enhtpo4Lz3JHADHidlSTrX8YL8BSkrCDfvailWi7cyjiMa7YdBBQQD+LG21spbms6sTInm19915753e6yxu5l8SK5ojBRtPSqTpwnVJPpbyPTx99/DknvcFjed8S8e8VwMEhepkTxYGSe1HEsrlMJRnYuntDrKr5mhxT0CbAYmoocz1WDUtCmnUbVra0jKzLjQLUUDJkPKHBFdBY40BvhShbTYT5OmBOrS09vCZwRnMe47JVOqvLZEXpXk4jlrmSsRbFjvLa6/76043tD5lMv4aL5MauUZlwMpVCRbyno6Rj96xj3jFz2rzArXNFzi7RlBKyQb5HnDLaF1Ka1oJKkqSpsXFn39bO9vZs1k1UKCiIVWAQdcpmoRBxWCmv27Bu2KiRuVyWMUcjTAbLiDXpzzKAcsV2P/sOTSkusKmIxfstLe3YPi6IlwFTgOrIDwLRuDtLd/3hth91VrfwbKyoExvMewDbKRwRJsWonLTv7gnUsPNOu2TSiHl5v9al5XmeS3eZw3yVSN8Kr0fN1oRkho0YtnnL5j079okg9P0s9cxksYY0Oy5wsNI6Zj27O9ft3Ldz/NgpwBAoDr0zvbT1zftdhX3zx4hq8dA0CBks2UpOf7bCIc0xdaIv3rv2T9ct+vn2/vvizE6j8wIxszSxSVBspoUCVOgvqYHglLkXHj31lAxrqMvV4aWQDW0J0xx4xBFLsCXwwILLfLa2vqFh3Ya1/eU+N8OZE9OIKPo6Yy0OhUIq0qVVGxfnajItda2EOqm9kppNB/EAfVCAjTuIHenvsRQ4PCSFj0k8/dJkCGuSCi9pp7xy241/uvv7Vbkr5AMaTJE+9YMkOGEAC6v91UqnaZTj337hR3NOG4KbTCYD3tnWtsM9cYiG6CVBhHvJEkrX8aqhHjZ82OZtGwZKPcbELi3SRibSonblePADYWIGHt24ckfnurrWIBc0cpaXzBOa1JCz2LqcFHMfMKdQAWvTaOeQZDtsHax61opiS1+wZWTkwIZ9911z14939K3k+VKVFYTJWsSACCGGKY0ruq89dE3jwqPOOOPoN7siX5trcrgLX0i5UWZkSp7Cmr9cyb4RtYEKGiKhlBk+YuS61Ws7O/fUN2Wo7zzBBfAO/KBJEIzUZVNetWFVd9jR2NScc3OwoWRCKSPKa/8OfhZIHJZlJDP26uN/lmPw2uANtlrIkFe16F259c5r7//ffrUnlIUE8AXSoaU0rjACEgV+97aHrJpbOPO8k4+60Nd1OT9H4yolMnnW9JSIIf1ry+e5fuBmOnb1DIT7HJqDB0EqVaWh/nKAUjDyCEfDgXLPI2sfztW6zfWNyICqkvkovZ2/GVvkZrMkEUcMCYt/6EIrQLbUtyMT8iECXCOJJ/aEShT2Vddfd89PVm69vWQ6lFtSUKjYhZtJTOI6LjduXBa9e4tJWUxsnXvR6ZfmndYar8Gh4cN4KUAgytOW5AgnlSjwjuBoqPK5Os/PPLpuTVUXITO+cIkHqAdB3y/sypZl7RY3bVrVN9DZ2trgeZJQMgkgfchB/eMfxNaOeiEimac/+J+eOjQ3YRw591LrRkNqqLsj0HFY5LuXbrvpT4t+tmLTndorRLpiJLCNQ60LJFMGMqAqqtylWKH+Dee8b2zz3JxXT61EtrMLch5CDEP0UidqmabuQhIGTXvw9MOGt61Y8XBYLXl5Q5OSUNzFwzgixTCaVsb2+7qra1etX2pY0NIwyZU5KCfZQeqsHTDtUARJsSYsGKkj/UgLD+MArPMnZUIwCvWjW1Am6r8Qib6y2rtoxdU3P3hFge1mQRTRTE2u5+SjOHQcWIQIeGVgX5wUsqcec8GZJ702Ew+rydb7klaSO0j5rKc48pTRvhB93kUoKiRCZ2n81qa2jZvXF0o9jq9d25UKPgm1xBEACVRppL1kV9fm9ZtXu1K1Ntc6rJbyoaxQY2AxscMyCzVG+T+ZOMGCwXtACbGNoAfcP8kBgAl1BeehTvrDrX9+4DsPrL6y7PYCFJCPxQ2I9PGPJneMIFGde4usVHfsnLNfdeLbs6a1IddIaIUQw2Ee/5R0+K8S5N4phqNJQLkMw7Cxsc6V3s7Otb29Pfk6nxAqOXXqmGhfI/3YppSqrF+/2vf9sW2TJPdolj8aJ0rXUOPQHLw95BWeyErcoaWc84gEkAOd0a1wUXAgKI4yiZIDewc2XPWXH7YX1kWyzzixpl6+HuVHGBquRqqIhwUdDpiMzJ932puG1U7OOHWezDjUdQE6Y9WG9G3wcUcwUYcOQl4UkUPwGprqt+/dUlE9A+XOfJB1HDehVgaSXWKoSDQPoR/79uzd19MVsai5foQn7UQfkGLUdNpngDa2ClOiHWsyDstNbBylGPXmldAGSE6cmOKDa2+4fckVA9W9MlBaaFIM2/eCiqsdiDxkpbu9R5W8BTPOOOno83KyOevnIY/UB9Zmmm6HaIheskQiShacvhhrJWH9MjlX8dLmretC1p3Jer7vFsuFbDZvh5dB+TQAMveKWovdO/v6epLpE48GYrDBTpJEHplbq3KwihRw0VcDmnMRxjx94hPp4H4G+ANVph/MpemJNt9479XL1t7Ns0XllJXtZ2yMk4SJ50Fho4yf6ekYCPvliIbJrzrtDQ35YW5Sl/GzDvVdH8z+MTpilJEqyv7sQUrYUxqxD6upy+3t3L63e2s57kUYjcr0vAxLYK4cJYxygOyUdFlUqe7ZuSOOihNHLUgQi4F7CHZDGieY1h3Z3UPbSxAgILEWe1GkHJe6/CM6hy2nkghH42mC7e7b8sfbfrR3YAXzu+EvYevT6E5rsp5SsIwv2/fuK/XxOZNPOve0i2udUVlRF3i+dCijw1jrp6GnRgwoNxWEJgaNjQN03DiivzjQ2dERxcUg4zlOQJhYwrSH9nUcIwBzio4fbtmxfm9Xu2ZxrqZGun5i5RbZIf4n/07T+uEcXv/QUm4IHEHEHWAtmrhYqpgjAI0LZvf9a/9y8wO/7VHrInefdmgdWa5qRFLv8KrlK0rtFnuSchcL4pZjZpx0/Oyzs6I549W6iE3xNJp8I0XE5AWPeKIIB1WEN7Wjfox2WlqGLVn+kNbw2coPcpYfMDpIR8EKIWAeCTfsK3Vua1/b2b8XBi6by1V1BODniJCW9eKDU7zR9ypkTdX4VIhB0RQeMfB5IsqRKEa8Z+u+lTc8cPXDG6+Lgx1eXsUAI8al6VKkR514GPQuxxNW7gvVgNuSmXr+qe9syo6nkbEBiXuqwENfJYbopU8UoFBcRYIK9TCJrFTjYW1tWzdv6y+3l0tF+I9cLpMk0J8MvDVZfCaV8ZE6Nt29xXVrt9xXV5OtrW/RPEdLBEtBM5AgnbWdFLUNhqSHtqUqJEuaqEQLpURYNr0J72svblqy5p7bVv50856lsrYSi4JC1Ar91r7QgRAxSmWUKHbH1V43SNrOO+XtE9vmsWqQc2sDj1DLYO6DhMPUDhyJlBo7gnw0ZY3Wsql52PrNGyJdqpSjfE0+CY0jc4pCf3BbaV01JnRlkuhCe++Wrbva8/VOrsZTwvaxkzCbZGRtNwib8yFoEDEQlx16ZqwqjEexZqGGFe3ZMfDAkkevXfTIT/eVV0WilNDnW5/RMmEUWROkRHBmTFdnZ9jvNjhTXnv6ZS25iX5UlwcDPYlInNrrnxO/KPQc3D2Y6BycB2QIKZwk4kYnhUKvUtU+1v2nW3+yatvtvCaqbW50M74yRSNKDqNetRBKDZk2kidewOtVlTXk2+ZNOnnW5PlNmdGS1QgT0Odpqi1r8AX1E34yASXhcgJNkHGo+hLR29G9ceP2tUs33F/U3dxLlAyViagzK01S6AvjMlZJqMFG9HZXKj2ino85a/5rjz/mZC/JZby6bLZeuo5twcNLgR8uIMwRK+IHEYwL2Clp4EgUV1k1Zt2Vfdt6l13xp+/2ix25Gr+pOcdlDBTMgfzI/MBWQEQjwAMGKKsC1zSMaZt59NRTJo6Y0ShqGfON9qE2yFcKzzY/PJ3NYtXQDEiuS8m+9TuXLdly77b2jRAriI1mJWBu+/0B90pF09cAg8uwz+nv7dYhq5Uj3/Cqj0wbdUrAawKP5/JBKukQDxC1oAzREL2ECfbVkCLB5sTM+FGZVZUuxu0dvRt+ce3/dRU3yEyUbxbZulptaDo7LiJ4E6U0TVziAAD/9ElEQVRdY0pSViRFrTldqWurn7Vg3pkzR80ORC3CWsALh2UkVNDaanrS4SJWPF7DLEeJqFRZz/Z9ax7auGgTjW5LpChS7yWGYAC5cKGloJmaJFLCq5UHdKmH81LdBae/44SZZ9eI5sDNuUD1LvyeVfcn0BFpTql6BwmsDEv9kRI91YGt3cuvuOGroeqJRW/rsFYn4yaC1hiz7T1gOX6wTa6mgTI1XLmjWiaeNOvs8W2zAlnj03LBPph4OINpu57gEvFWA6Ig5mIlxsPQlDfvXrN0423b2peEuo/7MOfAjlkhcnbJEiVsr1hq02JOd+dAtaK8eNjbzv2nScMX5N3mnMxlMoxT/wGE4tS5/TnQUyOGxO47Gq5Z6ySqhmGpoKOC3vC7m76xuWOVkrymsS5fD6/dD2gF6KKYr1AisuTAURUAB0ckTrnZYbXD6qbPGHPSxJHzhjeMtzOIpT1C6AlPJoAFKEE5Lm7YuWx7x9JHtt1eZTulpyI3ioWEamnjcy0oamXKxYNYpHV9pOJ9PX1hWdSIEW88671HjT3VhKI+2+B6nuNlyR0SYsBLIW/6rP5K8DYkUgjZWYyIhcVecYCFIumOtqzaeu/v7/1hoor5PK+pc1zPsY0Nrma+htC7ETMRfD0CDYdneFKjAaYzLcc3nj5h7PThbZMyGVr8U7DAtnKSYFuDcega3bVv/d59m7Z3rdu096EBs7Msu1kGkU/k6iYZ5w2LhFM0rAj+qNhxZX1/b1jpVkk1qs83X3jmpTPHnOslw/NBkM1q25oKdGjbNoZoiF7yZCdUoEGSnBWZySTVTDXSoa5UVOeWfZtuuutne7rXJ357tj6TydEQecMqMPmGhjVCwvHfaBVLSfPXAvI36tnDmsePaBk/edgxo1pnZEQdDXx6KuVjYVREXLpj76Z1u5dvbF8K3Q/dzkT2A0P4cT09i6YkoofBsEL/aX4iEff1lKoFl1UaX3XiW06a85o63pYTtb7wRd5+IaZpHPBQPPIgNTxo98gh6x7hJGFvCAaoQjX0+qtJWe7r06tuvO2q9VsfhB/KtnlOnXLgkggc2q/jXCrsAvy5+2i8V1LLCrkaNrytYcy00UdPGTNneMsEwbL2GU8mOCkgBjKseGY57N+xe/3Gbas3dC7q1mvgXalfCnV2SIxjEh0hVPeiGlqiGaab7pF7d/dplVNJ9o1nv3v+WKC94R7L+Y7xspq5UcSchHmHe/ZT02EQw5MIyaIoSpJElfxS1F1i7dfe/vNVO+6NvK6gQdW35igjJYwOAH6pnyOkWETknjl8TwaKgwqHRxJMZrx8S9Ow+trGRj62xhmdydQEQQ7ANYrDSqVQqZbK1YF2Z2l7x96enm7KlFrA4OmpJjSvcgeIGeGvy2nIMqMY105ZVYq7Sl2GDTQ2yymvPf2SWZPmm5hnM1npuH4G+R8Ozb2yqFqtgo9hGMZxvHr3rX+8+TcVZ3fkd/k5p66pnvOsiQOHVRF8cOHAECHmB2Al5oHBzLi0LqoTV01Nrg65jWgb21Q7vNFvzbi5rN/migatdaySMCn3DXQWdVdX/669HdtDvo3MCbIg1EwwEVlZXUCo5Nqx4BXYL1wQiVvorIaFJNc/qa15zCknnjl98jGurqEJGIIM8RCycIgvqEM0RC8bguqlaljR5XLSce+Dt9y/8s+R181zSX1bk5EADXA76bBGChwRNdrWP2pPVTKxqgPkjFA/29o4qq1xTL3fUuuPd0UbzS/pUNN5d097klQHop6+gZ6dlcWVSgWPo3mhyNpDrffbfKebVmI0Ps3qKDxNndGSQqG/2BU5OpNNhr/muLcdP+tVLq/xMhkv63KH+zQDyiuXjEniWFfLUTUqF5Iu7Vavu/3XS9ff4/pxHpVU7zE/SeCkBFCDBvaCG0wkaoy8H9iXZkL2D05RNw+vm9LSOKw+aMoE+SBb64iA1tZhvK+8rlIp9kXd/WFXsdTf1bc3UmVwNjEhdVshdEc/GExjwE0aGmCiEUxWjSgVC32l/lCGtdlk5MVnXzZzwgk+q/N9/+D1//4WeqaIAUTzRGgdlXQlLlVNf8l03HzP1UvXLQpFtxKl2sZ8TX1eCi9REFkJoaf2f0K/cOcI6PGW9PUGuMiR9BFBKzsGgwCrC0xEXyE09RMm/GqSIgeslnafxHg/YrCRLDViUzsb8rR9gHgcReVyqdyrTTUzPD/tLee9f1TDNEi87/gBBN0L6JMRNM6+6Ss8NkUlHDBYZd21tf3Rq2/8UXe8mXsJ86t1jTXZbI6+GNHs6CnCpVk77Y6VUh1C9F0ZkKDiJLgEEU9oOgc7ty1iKSQGw5R0daSKRoR2pShAxtRKUeWTwFudgcVCbhoSInAjrxRjmCpW8UXinTn3zSced0ZNrpHFQcatC5yc79FEMlZTKKMhGqKXI6VWKNXBSpWVky7mVpauu+3Guy8v806RVdm6IF9TpwER4BuolRs/3EKIgZRFVm0uMIeClExkuPF1DAUc7CSO8FTpCE4KW9heXCiTVtr1Y2FMEXMdpD4Ji2jyfxq8RBli27mvC1GhV20NZP61Z7x97viTA9MaODV+NpA+XBX1Zhu8+RVJmsWog6iqKtWycaP+cmcoe+5+6Ob7Hr5By37tJvXDwD8vQbQKdqCyDU13gRttnHQAMYCMSLSFX0Il8HqIg4HoPOoiRqtT0Hd7w+FLQ6UT7igulaKGBxC169gcOHwj+T/YaQrFvSSJOzu7VFVKnW1wx77xVe8f1zIn69R7jhcEAbDC8/IN91kghpSSOKxUo2ocVZJSzPsWr7j17gf/HKleFUSJX66rz+VqfVSrtlJO+UMcqbYsFKI6E0ZB9OnTtetGnFfhmaiTMN5cYIdmfEYVJAzxrq0Y3GnBgf3hKKM1UFLkOAl0iZBeuVItJVGos6UJk8bMvPDst9b7o7KyPvDzjgPhNnaqH5LyIcSQEmBfGIZADCoUpbins7Jt0cPXbdy2qi/e5tdUZRDna+tcL28lMa00ywZiJZhWJExADKFq5MRNLgUNQREilCJGeg08ZzSCFWgBfdjiyqgW3GAfTqZu/z5ZMNyGDMNKAkQdDgg3rsvJlledceG8SSc5ZA2dmmwTdXh0EQOlRcD2lc7BIXr5EhSENMs22UYVuJZqNSlUWde6HYtvv//3e/vWy6AqEeZka4CUPU9oE1P0BVUjfwO3bldRsRpke3FRn3BuF8/RrLzfZtoglBoU4FMQwNUjMbQe9zzB+injUz8IHWuKupK+zpLQGa692cNPP2HhKROGz8iwZo/Vul7GzUiakYhph2ZkeeWSZqHtncDjUJcqA44vBqr7El5evv7WW/96VSkuhrySbQj8rO9lKKBX1I8bIC81XDaLlAxzRCJYBHwnbM8thYRIQQCOSd0IoEDcpmk4qKUiob7hwBQ+zTJAHB7MjD4Ja6aVKhX2FgdiXc3n5MgRzRNfd9a7Gr2xTZlRiQqDvIQTBGRMZc/e99zpGSEGEr397taYchTxJHaqEV6jHOnu3R1r7l9826O7V1T8HiNKXi6pafC9wLWzn0psrdugxgbkRDCHpnAQ1MZAM0ggX0AFCkyRv119iga5ktNBTaR1SA+mUuA/0x6EFiAqjsul/mJYAoIRPMk7oub8uZcde/QJHq/JyDopfMd1AIo9aoSB/hAb/vbKOmII9Qx7xcqiHFViXi2L3u27N9x87+/29q0xXr9yYzeXqanNoQpR4/urjQyWliFxar+84g+EFRVLbCWkl1oTOmHHAgnIPSTVDuCEAIARFjjS7bCA2OhKpVwolJOSI5NaJ2oY1Tjttee8ta1ptMuovQqaJ5iTDQI7OgICYB9slWqIhujlSPDcBwxRUoavVlEcxaxaTnra+zfe+cB1azc9xLJVOB7Xk/k6P5v3DJQJdpLugupA+K0SAYhTQx+XnOYqJltJxpmAAcEGap61p5DUIOpE5EqttaSn1pCnBVDk/KIqNLC/IsLATZrqgzHnnvm6OaOOAxbxZY1jMrAEiAi4B3RPYa7HgvTeVybRjAhMEnCiyX9YFIVRXImTakV07Cmsu/7mP+7q2pK4Jeo8mk2ytU4m7wttvRv4ZW2gdWNkS2maIpoaiqwZmANWwWamPBMcsTR1zCeugfPYo/gN/+AZARNxhk4JI1RkSsVquVCmtXmS/LD66SfMu2DqhLk505KXDS4D9OQyMzh7DYTjb29meIrRlY8RRPwgUo4TcObQ6gMKP95Y0zRt/EzXz+1u30sjeTSPKpGKmSuzDveE8dKeBnhDcvWEpFBs1BTAhDC08Gva6E1+hANTCZo2Ff6HHotnG+46Hu4CwoAPQmX5kpeLxZ69/eGAk+OjXdUSDzRd/Kr3Hzf1dLiZQNTaFuwMIIvj0YpTlCv+2cyGKCUwAPhXJ0WSVXh6HTTkWyZPmLlx3Y6oJOIEFiqpFEoOTVQHaYOkJlrR7G/WblGzAIkwyQW5b8A7REKa1AC8A4sg+ngIzdnFaf4u1zYzkZUiJdBQOJcrT8fOQE+5r6sS8HpWzjmVxoltR73lwvfUZ0ZkZH3g5D0ZuNLL+MHg5Av0MGRrnzxEQ/TyJIjyAZJukcZQcEVRkMhkvIYJo2aosr971y6jQ5jAqFyNozCXC7RJ6BsC3LjJQAGgYtbHEFKHauFII9CEuyG9gzmlyd1plifACeAJBGzWCgJbOMJNcASzS9EqAuVST0eXqjBRzfrxsHo5+S3n/ePE4QszJufyrCsQKWelJ6VntZeaLqDu5HtesUTVAJ9NRHaIxilqWtiTs4znNM6YPL9jT3dXRxenLn1hnJRKpd4av9VzaLpD3ONIh6AALTkB1sCyAX6hPolTgGM2iCKPZXgFnsvyF1cJIXCDPfh9HCqmYvwRxiRV1dtZCAeUy3OyPKo5N/UdF31s2uhjRZjJiJwjeeBrBw+xi1RS4Z8Py/mMEMPjCVIp8W7pw41OCLUY3jqiLVeX6+nsrpQrSuk4UmGYJBEEGW8NyRWoDJUkgqYixw30VQJVATWgb3U84cJ+saMvPxpehfSIVAFPoTYJwR1aVJ5EPO7t7hnoKUkNcNCclDIjW6dccM5bJo2dnaM68n3H91wfmkHDNi3ORjnJUQ3Rk4iziODa/glePN+fMH58tRJ2du+jj6CGx9WoWCxYQWZBkCEDZMe3QIIJ5tJvEJBJSR/JINfU5UcogS2xMF3BDfyzH1ltepwjXDwQ9fdWorLhKmMi12eN86ae8JozX9+YGyaN70iP4J5DfXX2z9V0ED0fcj9EQ/QSoIoVbmpzhRoinAz8TEtzW5CVxWJvtRzTxNLVysBAPwJN0gYJG+hbt22/5kEzoV5QK4qIAORpWrz057o4Rf2KjImBKUj1NDVfq9g4wBDGKQyUCv3FaqFCC9lGvq8bJwyf+9pz3jGqZYo0Wege/Izn0r/Ux6Wu0m5w8AomVDhBNBC1GFCNWBYobYTjgh/jxo5RKqqUytWwRN5ds3IB4RaYwlGXCc1giHvIkFLrD5nZmJwggxu1ZtP+JE3XRVNMUisSuT+ZrqakEoVQG2cKfcVif3mgtyxVRpqcibyZ405+3flvq88OYxGC5azruDRRUwDTS3CEyvs8EUy/ff1nTvQShBEAa+NYhdUQr6G1jni5agbKUf/Slfc9uOLuqu6JTYEWdXUh7BF9CMt5NEMWYSaalphqhMNj0RhWauxJWUFOHpkLRweEo2lSBl4uV6IoiaM4TpBf4ouAxVnXNI1omnbWyReNbBvLEt+TWfgZhKS+E3hAxW6KNJCv5c8rXMoPQ4pVdcKTqlGRjuIIYh+xcqhKu3s23nLPNbs7NglHhaxHOxWazcwRXiaT83OQZmoJSucktx/R8AOvGPXuRiRkoQQxD3bKEbSwpIyUbxtfo7haSUIdloHJa0zicR3UZVsnT5h69PQTxrRM4UmAh/h+AIZlZY0D3EfSYst6MD35zBAN0cuQDCvCcwArxDGLIk2TosSR1irmPaVo74Ytj967+Nau4g7llrQXJiyUHs949Q58vi89u3SPIhNJOFwIuBzqYZcSTgJD2H+IxfJIlSSw00bFulSqVqsx4Xz8L0pf5ptrx55x/GunjZvvqhqXAS4E0kOYJ70ULlh1wx/ScVK+V7b6wVPB6FkDBzhG3cLtAkaJ1sVKWUpdKnfJIOwrdj6y4YG7H76lkgwYN4ySMpOhE7AgF3DEQ37W83KcvvCWwKrUBT/2vYCzWMFswmnZOaPgLjWCbQ3+hVFYKBaSMHG5J7kr4oyp5kYPm37W6eeNbToaciF1kHFzrqSOk3gcjSSguR8H2xieF3r2iIE+F+BtIJ0xhDtJRBTifQThh6Rq1yYIB8J9K9be+9DKOwrlTi3K2lWIWQ2QlKOBliQiRy9ABIk6srVEneMGEYOBi6DmBxVWIOJwMUmsGKdvGSgm6s41QcDqJ487+rh5rxrZPNXRPq1oAazgcO1K3/V9GTh2/I9F1VReW/WvbCk/DFVZugaoMRGsVISKLxR7cSpMqsxNdnSsW7nmoU27lveGe0Netn1VuUyqMCUWNBDnCAvbfQAImKC0GcHOYQJx0IAjkAadsGIYErSwiiaN55gsT/J1ubZjjzpz9pSFWT/vJNmcrGNauuCnk/hZ10MaGkUJy5cWFrR/b4iZQ3REEKKuwR0YU0RFMJPKhPAvtHQcj3SxmOzbsGv54kcWbdq92s3BStpZVaglD9aQpmyXsKKuRwv9CMB4qy/Wr1M8Ry4GjkxHVerBoOjDLrbUTxmKiJjYcZwZjSced8xpY9pmZJ0WlwXUO45HvscTrxYaDc3Gs5BZ6rpIuUGvcO2DpyIPniiABLJ1UtjoP6xWHUeWBoqukJWwpIDQeLXKSkseefiBtVeVKn0JKylRTUxs281dxjzX076n4AfBCIA3ajwgovqNOAfjNEE8phAoxzFNoY/A3DZVUEN84kjmTh03/8T5rx7ZMsPltZ6RHrLi+Dkwy/CFwAkJ15Jx73kNmJ89YiCQhR99V6Nb4URiDmQM7ICqiOI4jEMjcaKgWKmrp33TlrWPbL6vs3sPc6JQDwgv0bTCsiHl0BBROAbAZIpNkZtdSAL4gDGnz35fhwfJq0hyFQRurq1t+LRxR82edGx9TZsKnVxQzxT3PSiLdqQRQcahJhhJKNjiYXoxC4lf6bj4MATQB1GC8eHUSqArpQJErVylj0qK6TApCoeBZVt2rXt04/K1Gx8BxlXBLqpdQVOsIwdaCQI4luYohXFBlJPA0tlvT9Q4SkOxtKTvrSJxhEcMjZ36bNuYtinHzDlp9PAJjqhxZQ0skcsDKADJeQALSNZQMp+KSDJBfy3t3xti5hAdEfSY6bVQWym4Bvzwl9rnoqRiRFhR/ZEpdvbuXf7Iko2bNwzwh+D94fZhQiMN9yOhXlASOqYuYuRSYKNBthVBkFPjA/RJV6XLH9f4onH08KlzZh47fPio4ZnRTAN05ARDzCo96GGAKE4xtwZaZvWMymgjLvtpg4pKm1cuWfdHw/sYVTeImgFg67ipVisIX5MI9s82uieRpgWpE+Xu3rh57botqzdsW1VO+gg0OMoIeEBaidT2UKHpsAwDJFCIxpBnYjKwnsQ8QAZDsxtRNwjDpKrLO8PHjpk4Z8YxI4ePybiN0uQlyzoigI/0baOQB59J4pE2sRO7ns8WBmT4rBHDQYR6gXxhq+BkLCWEhxBdEiFnEA5jv9Tb375l55ode9bu2rext9iZ6BDOiRYa0BGqnlq4URDquQN/Y3w/Q/WTiJzX0NYwdnTblGkT5rXUj0RdeKgd41EPEJqtYZDSQ5+Wjh2i50jgFJgI9oGUisA+RQtHgcVgSxTF/Y4bbd2+fl33sl17tnf3dVTCIu6KDYwaUtHczrbzdozIhAAF9VEluACxF1w21DU3Nwxvax45YdSsUc2TsrJeAiwawHHIAPXjTSmdYAQMTYs0REP0iqLUYKYm9IBFTc+A0qtbi/d3dO5t37dn+67NvYWOmNHUZzRUgidScLgfhGyuBx0c7BtBQXCUzWSyjXUto4eNHz9yxvgRs/Num4n9wMsbXTpgP1OCAmI7+CliiJ4xpdwBv8Ap8C5lX7qlyTd0zBxVSvra+7Z39bZv2/PozvbNfQPd9pNuxASgg11LhJmYVm4E+1xACbh9yRzgw6xX29IwcuzICZNHzR7ZODET1NnJdmkOQ8s9/B9k4wvAvr8JMeDeA4WzNTYo3KgpbHGI89gPlceEipKCcBLNq8Vyoa+/d2BgoBwNlKo9SRIlKhoo9Pf19o8ePTafq/G8TG2utbWFllUVzPV4hmvXEb6NXA15GUsEFvaLO3aGpPxvJzJR1BgGnAybxS1iYDiUThInBQPZZ/WJriSmGEaEGHoLe/sLHQOl3mpYBsLYuGmzEM7kSZO5kYGXyWVrWppbGusbXS+LIMZQx6zAZRlhXN8J6PscApxB+DdIKRMhOUPcHKJXFKXWEmIPBcQ+tqkVTQn2DYc4X4p9pUOahdWJEl3o6t/V07e3UOoplUuVSrh3765cPtvS2ozgypF+LluXy9U05WdlfD8IHAS01GXSCI8+5PoIaZ39rgZbz/NSKzqkes+BUvalO9aIPsY+WFNUcQKzymPFw1iHilWYiCrVcmGgr3egu3+gO4pxPtq6dasfZIYPH+E62vP82nxDLmjMZWprc8OzXiMzgdCRJxPGHMHBroyh6WwsXKBhMGRJU96hDH8/Jv5NiAF04PYDZU3rC7gKlYUzVHdaJjQ1Ogf+xevB+SA5oWBaYEPZucjUvs6O5ctWHHPMwmFtwyJUMbNDSO2ySFQRtgqIqIYg54OUiviBpw/Rc6aDxQCRCn0DVdzOjkF1HCfVOC4bljBTm8T0lQ13ICWJJkRI02fOhIc33HI9+PCqc1/NDaN+3fRJgTik6Gso9XSAYIOx9H2UQYsYtaIRD4mJ2KYZ2iIMMXSIXll0QPJJpyzBcpK/sY4H+zgDo4pr1H6NCNT2NkYQC0NKiVnS0dW+8pHlU6dMHjV6JH1JoPF71L1B0MdD6l1Ogy3S7+V0i4RPQowLvUsNqWPH4KXFwGVbliF6ppRy7cA+iBzfYEtDoujjBPglYFjBP0PDA2lGbuqMahKE0zCUSLTozrvGjJ0wecpUHnnggZAGFhN/qQ8KLXfuuw5SVl3HdxzqGwgbiwTEPmwFTbmBp/+9efe3tgCntZMSDkkSbdsIIBC2kELb1Bz5nmKmmvGEy1kWIafj+Vz6nOdwhqnAMfVZn5ZZlTrj8pqMk3dzAfdc+sLNJKPlrCQPPTemtY7308GIIX36EP0t9BgHyXwMTkKOrdaQZ/A0E/g1DosyHs96fsahXyByWdmY5U1e0pRhLQGv81ld3mn0TN43+YDX+CznqCAr6z2Wc03Wd3IZMN9xPM+hWRwlO8DHtAx4ekrp4RAN0SuEBuXeUnoGSgEFDIIgk8lgB+4HyuIHZc8rO6KMWNOXMudkc7I2MLUBDzKuyDgi5zuBwzMOlFTmXBEI5ruljB/mMtrhkSstjoD59TJJpFMdB2EHT7RWnCgtwBA9czrAtbT2UgSGioUf9ANUtwzs1MM5vybj5l2TcU0u59TnnfqMrPVYjWdysJl5t6nGbfJ0ja9bA9Ps63qZBFK5yCCf8QOPoi7fy9l1FSAbsKGDvIMBxXOBTkBpMf5+9Le2MRyODrwAyLCBtKc8N0JTH0cLk6ntweEiAFA2Ju7t7Vm6bPm8uUe3NLcCT7kOxa2AYdKhXj40sl9YLC1Rbf4BoDBEfx9KmxDgxYlTYZg2k4JNSlCTacJ5pFRE6XSYjrJEgkTLWxfdwxk/4/TT7WT1LJ2EAxKtdQ1lBZ6Bb9JwWuJNcVrlDYDwua25OkRD9Eqh1JamAatQEjErTpDCqZg6txkFO8lYrqununTpkukzpg4f3gZMbqcJosHqwt9N2NyuAyg5cDpNVgN3RspoRzwN0d+VFOs3NJWCZEraxRppnlwwlbPImKo2CbW2U79Vfdvti8aMGT916nRXlsF0uD0upG1dQqCcM9qBD7Ut7NRaS11UXgz2/b0QQ0qDmSsaW5d+FNcQfhZjw2lFAhWbkLr5CtPb0/3gg4uPP/6kpqbmKLKTWEnUr50V0qGBPRBvGn5Cw4ps1paGcMPfh1KROICa7Q82ipkopPY0SmAvAvRRaxtzYHuYNNff+KdMkD3j9DMACgUTkG3CHsw4smwnmQFLHep4TZ27gRxxzRlCDEM0RM+EUluqIsRONDbS9hOnXmLUAoiIiod7u3asWLFsxoxpY8aMpg7LWnhuhlqzVQ5BGxwM/IsQzHGhgFA9mkGS8aHe4n93MqzAyW8BtEmaLAAnLAI0xlUqUDpmAt6Qlvy98867Jk6aPGrUWId5hAkE2EQGlBwd4J5waWbCQftJn6fSSwcM9QtDz2HOx6enJ6AQGj+K93SZ9LA1zI+ZX2VehXlOJN2yiopRdU935+7Ozmx9PXN9Db+S3cnckvBCx6NRJoKqiob7ACKQ6zlQW0OI4e9CB0shTd0IGaUGIrDAU8zFD3hXGUcbmiBVllg8EIfdld1b9y5nmTDf5Bk3YhmFxNpJoBeOrID7giYEB8MkoIOdeMOhZoghDg7RED0lpeaUrB7IKTMZAwUYGRk3UW5irEqGPO4s9nX0dnk1mYqO+ysl5rqhMV4mr7x+7sXShwLa0evUi4H8DWIATjPjDtHfl+i7Ok1k54J7hitAAbCPOUkitfaYyCQF3dUX7gvNwLqdK5VXlrmEeQ1KKsA56eNuIxygPwavmH6GtwPiEXEpazqtrYaAvFB29O/4VWJwD8/gFWxpvCmL9nZt3753fWdhR09/e2+4vT/alqiIC6MVjSqhZjR6f6mSIOPXNOaHt9aNHVEzeezw6a2No11ab9WX/BW9FMoLSOAgfohP9uNcxnYP7Nixe0NfZUd3cTdOtfeuLSV7qrpb84oEGExclSiKbOyA8oyXr8nXNzY0jZGvbWsa0do6vCbXDM2RNBtMmqX9DdEQDdEzI+orDqWRSdfAju17lu0rrm3vW9c9sLMU9hlpkiSSkhRVayOFpxIupJuV+ZpcY0N+1Ij6GaMaZ45smZZ1m+wK9TRNwxD93cnaUbKkZO5UNSp1dMGKbm4vLW8vr+jp7dAslC5PdDVRseM6caKEWxTGyzrNOZdGSQyrnzG8dsbokdOb8iNcjrAbWAE2GVnCXVLcRbsvYcRQZMwzzKMi7y+otfw0/tdmhr+AU9RdIUk0IFWXXrd199pN7cs271xRjnu0iG1PBgCukNHirYcgIyJKQmhYCubrxDfKH9Y2ckrrybNHndPWMJZWH1DAXlRvtISBqYS+EiwjmStsww9VpijbaYpcxrKD+Q7RQYSqSb/zUE3T5zLwDXEHjsCUWAEAAwQISZM47Xl4Q8f9m3cu74/WkcygcpGO7iN5tTgP2RBLbcZWHA7sGFbMVhzt6ZAPz4+b3jZ/3tiTxrXMFkmWvu2RoCA7yAnsIHFNMWqMc2kx+DS3lOgR+7MdoiE6IoicP2mSVbpB3SER1xHNraCsy3cQUyKcDA3r7SvuXtJ15+6erTv3bO0vtTM31DLStCiicZV01WH8fzyM9FtY1VY8I3Ojm8fOGDWrtbltcuP5yJ2a/cjM0nRCNARDG+HT6nMHhQoE8elTBghK+gomO8wPPw2TNWig7CZhUqefze30NDSIFVzhPEE9wpaZwt6+R1duvXN796quvvZS0isDYeKIpmY6YOXIeKb7JmK1NOM+r3K4SGrltaPNmKh3x09uOXnGmBPGjzjaY7VCOw6YBdkwFQJ/xoenw1OprzoZS/yh8iJIs9k+P/QcEAPSk1Tvfz/IIQRfQ8o5tRUEmgaL4FQ14nu371yzpWPZ8u33lav9zKkYWWWSPrzREtiEjFxmDv0Z24lr6W1RZaLKeGyMknZEMk9cj9W31E04bvqrZow7KSvauPFocIphsUcuxcqzLQ8VEk8houIO0ZMIPBJkLNxU+KmuyDaR3YC0G17uGdi7cvOiFRsWFZJdWhaMjJSuSSV7v4GjbxbUcwdmhkdMUHfI/fV9oNZJxrgRjvBZ7Ig4I1VNfXb40bOOnzHuuIZgHDOQ+xqhJHWitD+7CD0EI31ESshtiI1DdORRqkqDok7oYNAmc6VoTv1YVyLWv333I0vXLdrTsblPbqD0gksoDROIyLTxDTV6xxwKeCjisg+3kB+h3B0ORUs8z/hci0Z35MzJJ82ffkHeHycpuENBIsQInNXYItkRnIMEYIGyvdIJrgWEerKI4TETBf9H1Qvgtd9hRwyM6ytUutdsWbRm87KOvi3GL4a8IF1wALDCSBawJAV5Byp5cIdsMplW25ZAQA8RGs2GjL3A8aISa8yOGTty8pRhx04fe7zQdY5xqX8DykTGO7GWFFmlNpMkKs32eaFnjRiQnJ5P/yGgaSBoC0fTVDma+jPGZd21dMMd96/6UzHq0LI/ERGtmCyhAgABAF+uITRE4/UP9zJe1EyZwwNROwSCYaWppZs7fhwnBZ5kPN2cF2OOmfma6WOOaaiZJHTWh0yDZwJFKlJ1syyqN305AlxDdAgaQE2jlqi2EFBQwwE4FMU8Wr15yb3L/tBX2CHy7RHfZ2j1dTdJAA2GWVFGJVvd4TGj5cQSu0oeajtjs30i5XWZ5vCkXlqGO25C/Vp8bZyMrlk47cy5U45tDuYEZoSLjJGaJLzEWC699/GUyurzqQBDNEQvFtFCRCTMsFuIdGg4QyrbCTNwP4qVE9O3aut9Dzxyc+fAFi+XVOKCA4M9eK+Nuwx+UGFHyVA59PH3ySREr0UM5HrwCAlvpGjrCviuEotrMnzsrHFnHD/n1Y354UiEQrhwZo8RuS4zGIahfK/o9logAwue9tug/cxAcEuxE9CbljGBM9UXbnho/XVL1t0W6z6DoFdGuAL/SFNIw/dLj2kCAfb+J5IHSzlIVirS0BpcZiUjC55jCE7G2jctzdlZx814/YxJJ2ZZPblmmTgoCRUSBfTpRuwMlvX5oWeNGCA4+0FLBMG2RyTu2FUsiUXHIztvvGPJVQXdXcUJ4SrmOSKiWSx0LG3HN/v++EkmBriE0zoEQbytgEMfAC/w2nh5DyU1JuIilEJRMKyAwDOeUzNx1LxTjn712My5uEEO4hjsegApVIk4sMUdoicRTBOBXEgAfHnMIPTFTXtW3vbwlR3VR7msKFNJeImjurWnVUbKPB1S8vRHt9ovarBvxuicMQfc/GMJwAAvOdAOoRV2hKCGVCZ8gOYqMLE7rvmYcxe8bULzXJdlqKcrbn0yy6htI9UEiNwQDdHLnuAAhDWeNKU6mTsr3dyUTK/i5a3ta+5ccm17/1rlDmg3jEwEwXfKrVzAhSP6r3IeUYBEqJ0mBlKHCYxk3DSIGEgbya4isEo/G0P/XJqNsOQYmTFtx0y56LiZb3adtpo0qwNKTLEEQEOMsEK+0r/wwrmgcqyNOoiMoZmeNTcVU9rdvXHZugdX77i7LLbzoKQjWEWghERIGuRC/b45omtaupk/oVE2lQHGHRoua5lluUYyYSWD8wzNxcXLnkPLZEMKpM6YKNvaNPrV0z8zYewk5OByH7dI43HqXU65Dmb/PNGzRgyDFYab0p8tEAx5bApKdN654qp7V/xB1BYrLEx4oBlCyZyjqzR/JfVujB0uHOHCxQgmNJA0DRqBX9cgZCRpYkBCcP1qh+P6NGaPezE1TLi0sjiuqZwnMmHU5QfADTFgCpSN6xzTwQfP+58R+YmM1fqsntwT1X+SmBAYxRnqLHlIsryEzNKiamS8+pduu/2Oe/4YBntCt4e+ihGwC2glFAQyvlOuFIVb9r0M7IaC9QD/EylZxhEBDThGwCTtev/0/c4oTY1jYDnkPuR1jgQzIhXHDi16Q0u1IgdgA+A+sNvR0k2ybzz33TOaTxGqlcUBl7GgxfMI8+FHMzwRYiB1IVg4REP08qeExRLxPLwBoDv5BmVkoni1j21etPIPyx65XzsDPKjGvAp7qeBmoImxIq2AIUxiTsu42MYIgwgqL3kdrWCgtYBSggASaES6jCvccRw4e5oBB0+StOglgmDoPpwZ50Uh+hFo8TiQ4bDRLce99ox3tnrTYqUyIkuTEyIrlI1AA+ki4jzK/JVLg72/Uk8eRcbzgAOABqRi1aru2NLz0JU3fV871dgpK/sJXsCEkn9LAs+LQ1pn3BEeQBuiaDvMlaZrpJGUNEwdlU3VG2uaOsPwODEVmMCEWpsqDnV5zLAkTxN1wiLSwLMEIZf9cB/VlCacdfIbjxp7Xpw0ZZ28Dp3AZXEYufjzvEbMz3p0JbASno+3QZXRCuGQe7v050CyZdGKKx5aeZeh1mua8RqxJFl5njg80SqirjVAWNSxjTOatYKLpIaFjVLVZp3WnNuWc1sD2YxDE+YAlUycFTpvlOu5gB24PcEPYSoQmpAxl8QDO5ofigSv5m/bvC5bn22uHcF0hjAW9dupCgAt1OzzvHzXEUJJTB6YObFihVD13r/+lrsevD5ivUpWqSMiqtEEHD/mOLAoUcF1E6F88JNFrtCB0J5namSSc1Q+Kxvzfn3Or825jR7Ls9gXSaBDV6gMT/zE0cxouzI24inNdcw0oANYRFJAgBNwm8ebNm50vVxr0xhHBp5DOoHbIGsWQ1ptsoepUg3REL3cCfKfGlKYdBqgL6OEFXf1b7ruzl88uvUB41SdQIVJicN50DdcYAtHiAEDD2K0C6+jA6lyMJhC1fKwiYeNWaelNhiRd9sC1ujxRh7X6GrGkQncvP1Bk2GDY2WqHNBEVwEpbC80+D8fmo7rhWJve9+WwGutq8sZCxdoOZhUAUFwd1YPX8EEm0ThC+1pGvFIcIEmJgyremDp+juuv+s32u9TskQd/KlB3eOSGsURKRmlPJp0iXCCIA/nOxROByb2TOQ05FozTl1G1uLHDJABkAICbRdcAER0pKQZNsAq6npGnKTmYfrRUEv8HBFv2rJVyGxzwxjBHN+FW+TSpXISk58/eg5tDFVEiYI+etO/WAxUWc+a3cvvXnJFT7iW80AbD2jJiMTIMlASE5EEWmWOCnkg8iLxW+qGjxo2tqVuWG12QnPD9Hw273LqzGlfCy8PRpiQ9XUXOrt69+7et2nr7tV9pZ3CqwB8VJNIUP9QMEMBZBHopi8XAdRJmE4ZNy6YdN6rjrvEN/UShaSoVAOlyKGJSg5FSiGyqCSiZ1PPw/c8fMvunke1KCK4J1BHskjrhtM3AurTk0AClYq8yuiaXF1jXduw1hHIYUTz+JaGkXXZ5oDTLDEK6NcaGbtiSNRb6O7p7drbvmfjwP37OneHUcnPQIwrmoWaOmohCspCWgziHlGBzfRYbdSXmzXh1LOPu3hkMIYT12AsfeoBRh17wM2hNoYhOnKIfDWCTJJpgOiy5gMPbb3ttsXXDpidTiaEwMcwdzTl7aChg0pK1uOwLFMe0ECNN3zssBmjmie0NY9qbhzpyhqHIQENc6CGPhhng5g26omXFvoL+zr37Nqztb1reyxLoShEvCRcimK59uGfuPYMdJ46U1aUKgfR/NHDJrz2pLfWiVG+qHWt/aRPj4f78P7KIbO/jQEVAh9uYJzAqai3uue6e3+7Ze9ynelOZD+5P9hPnQWq0+4+YDxpAoCDQNSqSEsdjGwbPaZtRnPNmJaW1obaZo9CX+SJnGHfeGxopeyeUld/qbu/2LW9Y/32PeurUX/E+pgXS+EnCfwvGE1t/QRiOGDdnkA0V3pybbmZJ8w/c96kU31WJwEEgRSphfZ5o+eAGELJfE7BKUt4uT/e8Lu7v7V+90NBnR8a2H0pOC1ibVEpyRi9T1LHlD+sYfzM8cfNmnRCg9fiKF/HQsjAcYEwkAz1ROAVhbGwl2uV2HvheEIlygNh+/Y963bs3rJuz0Pd8Q7Pg2gr+jSO4lM6eoVIFH2Td6v1Y2pmvfHs9zUFE1mSpe91yO8ARh6igyjS5arqumnpbx7ecIt2q4lTEhT4E2B2qNrs9wowMfGlbsh7o2ZPPX7umDOaahslIhxrOiRu0BBcqmKCbtyh0Vm2voEfsKHYyaiI92gVdhR3rdx039qdS3vDPdqvaic21cSz41nsY7hOeOBkddU01DS++/j/HtYyxhiX8yzgIETCIgZrX4cQwxAdEaQQRSJoNwZBf8R6/nLfr5btuK3i76UubgYIHQElfY2mdgj71QK/bHlca+Po0SPGz5pw7IjaidJkYY2hPAiLDC0uQNlCG5XS8BPUfgc1TwaEhF2F7qhC3L1h18rlWx7Y2bUpTCo8aIejIhtKX4mFhubbkBUAhUduqz/5Dae8d1LTfGnylIwKgQDi+XQ/Lz9KEQOqgTPCcwhXWXlv17Yrb/9mj7OhklRkRkZJaAMcmg0f20QUaMWkJF/vjx7fNnvsqMnTx8zPilquXUAHeChwD0GypIZwCAOxjOaMRujMlRb00Vbr2Ih4d8+2dXtWrNh2X1ffVi9bjeIB6cHayrSJnWb0SsJAOr7JxCV5zNRXnbPgUp+PcIX//DLscIghtm0vZJrJH5O0IRkEkGtTYEmOcRmyuLOy6uo7vtoZrhWZqAh349cmuuA4MVOxawIeBsLQ8lIzRrzmmKMXjmqYxFnG5bXImZplKEe4icE2E41Adj8RbiDtsM8Ed/Bvf7+bvnjvmp0PLl52e1dxi5MPy6ofksxdN6aJH6pceSLxXZ1pCka+6ayPjMwfC8WjPiCpi0GW1rmltP/vkU6D/CWfi2qGdUINaxgj7nTEG667+0dbuu4VteVqFCkmE/ynhdAsCqDGNuEmNePb5hwz49xJIxY6rM7lad9GK9ckPbY68YTUlePgQLXaC4Y+T3ET4WlKs1jxSsn0rt2z/L6Vd7T37GBuu+MXoBYRECQLUERJX3arrkjqKjMXHnXuUdNPysoxwmRhp8hiAqjiWUPzzgzRy4j2659hkd2FMaJhcgQYEJ16QrNCyWz7/W0/29K5uio7eaaQcBElLhy+LzwTIcDPmqrri5rZ0486dfq789lal0JSh4ZKWp9kjRo01j4GSkfd6/brIXSGVMZ2UkdCoRJW1SzsKO3ZtWfHo5uv27J3o8pWIreUiJjW0NYe147xKwwmIvJr+bhXHXfZvDFnOSwjeMJUaCTQA+JFZIcXoWZc+6j9/QGPdEpMiBiJ0xAVGj0W6v51HQ/88bafxX5HKHoQ9iuKtrJJRAguA1fIisHA1BFt446adcrkUUdnRZOgyR99OEE7F40VhJQO7IAsyx7bIdsHBiaRCWM+sLlj+YMrb9zbubnKO8CpRIQE53SrVojCI26KDlhTzUweftbrTvunrB6WEQjLYVt5QpMUxGAS1wHx8DlN03A4xBAS6DE0wwTKAodNZachoZwlJSZzVV3ZU9p05e1f6ayu9rI8TrgjvWpU9TMyDMsZJ2vKQUtm7KQx0+dPPWlk9hSaDptk2ci0V85zJUAvw8O+cOe6XfcteviPFdFTiQucXl/7OqKOlsBcPAFGqGWjT5v7zpnjFtbIVqFpgmJEuzQdyn5eWF6lu0c0EX/xUxb2wWDAnFA40Vva+8t7vrqnZyXPdkWswrgveJ6YrUuSSV3J5HnbuBFTTppx3riWOQGvp7FAcOjPrYErHbwCAjA3kRJhzPrXb1917yO/2zGwnPopuB6ZPq0EZBo/lNZkWJgbO2LGxad9uN6dKHXGQscqEg9Nhj9ELydKwTR9xS1bUwtvQf3AEfybqq/9Qr/a9vu7v7GpYyXcEFJzHsF5I/6E3U/KKscbZFi3cOa5J8x+ddZtyvBWm93zQ1Gyae2e1Xesumlb/1rlFx0Re1pLZSKWYTwyIuQ6m9UTzj32XQvGnioVd6XUPEOd0UilgXuc/YgBrhGW4W+y7S8LSkxB6CzTUjOdOHsf3fPQlbd/WzQWS+VeXzra9skCf+ENReKaqmhtGH7BtA9PHj+T8xyQRNo0C6+7XyyeZY0BDSaJcVTV9PeXu5asv/3BdX+JnPZEDCAa19oTjkfzFgJmIiYPm9pq5/3D2f/UKEdoBpwHbKldJ6L2XJ0njj0nO3rono8mBYwkCpBgCiipcYyknivlJKKyr7L8tzd/vsy3M1fFCEZFEMd9mUwch0lONvFyw5zxp1106numj6ApeiSnYfpIpDUtx26f8JwpQak8WTOsYcrMacdXq6q7a8CwAdctGZXTzNW0JCI1SMRxdevWjSHrnTBisjABzU5iA+IUkNOb4S2tsB/ZZEMPMDFkrMoQQCgP8twdb7560Zd3l5bQkAXlGp1xZDaJaQpGaRw/GTau8dg3n/2+46ae3ZAd4/N66mjFXQpdniP3bFWnlY4tdd4RbfUtM6cc67DG/k5ldIWJfiYG6Psf87TJ0owdsjRQau/o2jFp9ByX1wkjAFdtc9FQG8MQvWyIUAL5VfyBQ4GLdajhH/rAdZl39uuN197xy837Vmof0T9MLRle/FdhxWcZN6kf13rUxWe+/6jxZwWixTF5Mdhe+vyQNl5T/ejpE+bkMjUdO/dwExteVaLKTB66TiMqRahMYefODU2NzQ25UVLW0NBO29icKrTV6bTY+zX8iCaTlCTPAS4VWccdq398+0O/00FfWGWu69M4FOoqLh2eSBP5KnvqnLdfeNI/j2wYAZsmZRYB0UGduG2bD/nZZ0PUniRomkfh+H7NmOETpo6d3bWvEA14xu2XEqF7Am9rNIqRQ/aVeN/2HetmTp0rpONwT1I/GMJ54Bd9V3lO7Do0YqBJFEkA4GnSBVUhpojx6AlVxvqSTb+95f+V5MaIl5RxUXptIteNdRR6pr5GjDt74dtOmfm6WmdUIBqEyhDSsAMo01XY/xYibK4YfexggcPrpoyeMXva/HK5t6+rU1HrAvXI1EInJnR9oXR5d9cmVNDolsma+upDXUnW9+f1CkEMtKEGFcgIzTtryrz36vu+uWHgdu30kCiLegBElcSCJY7OZPnIk2a+8cLjLqsLRomkxhc1qG3YiNTTP7cKM4Sp9xsYMAlWz8B2eo6uHd0849g5pyZhuaNzixZVLQwttscpCONeyYhKqdLb3V2YOHqGyzPSTsNK31yHaIheLkShCikgiT+sJfXawh4cb7i64/orb/3h3oEtPJ9UdCXtagzVcJVbI2pFWH/SnNe++thLG/zJIqmXMHrKdpN//ojUn3kBqx3XNGnimInt7XsL1X7qZEnfMIz1K4lwS7Hq27hx0/ixs7xMPjAZq8fk+uxMxsiEIBAV3b7ZkU1CkSUkE3rvd5Zs+6PO9Cte5UmOi0DBV9J0jtwN6yePOOb1p/zT3NHn+qqFgmTtGmWXqU6riLbWJD5LxIB7qNMJvBh3JfMlC3JB89GTT/ZM49b2NQiS3cDENEGeH8eO4xktu8pxz/Zdu+ZMPgoe0Fc5DgdJXlInPKaPF8+eDl1ikpfBv/Z7BL3boMVXDrtn2S2FeE8p6iYfRK0OMU3nzHTWqxFJ9qyTL5g99ris08ziQGgHpQPROseOoxRy+9uI8BVcDs1N6DA30V6dP+KiEy6dOGKB1TaUkAC8l8lUkyr3Ex6EDyy7s7NvD6epqwFa0ragVxBZW4X/LrXzG5rDdPm6+zftWqGDqrTTQ0cxLRslYZBcbLy5U08+fvqrMqJJqGzg1DBgVupIQm46QaU/JyJZssIDop6xMDEKKJKGaOZkrUxqzlxw4dxpJ+CJ9IGQay0iI8NqUtY8LoX9G7evaO/dplhil7EYamAYopcTWUOa/h3s10ZEGDq57aFr9/ZsY14yUBkQLnSTrCkuOSxIit4JR511+uwLAtHi8jqoJo1Wf17hAkijFEpK7Xu8dlTt5IvPeEdtZngceZyHhAaMNMaNYN69KvMLv7/hl5Im4bV34kbq6IY/thn+sdc80kn5cLgbd6/YsPth5VdCU1ZGufByME6EoiJU2bFzznjNKZeNrDlWxLWOMSoRjhPABw7m8DdQ2g8vbShAdkB7rqnxWP3J815z4jHnSYA5o5iJjI5y+Vw1CplUiSy2929euu5eWkyBsqAf/mmaiOe50KHbGFLPAB/BsatRNjugnieAUas6brpr+RWR26Wpn2iDoCnAStlchVfzbnXMuce9Y96YszKixdGBkwIq3L0flvzNnyRAtqKQlf2kjirjJuPxYWNbT9jd+2BhoI8BlpgEPofTPA0ANBresK+vf/qkadReJHzq7QsiB2Yx0JFOyhQMAKUOaCCVYd3VFTcu+/aAu7MqtIwDphG4oxoKrohd7S6Ycv6Zc96TEcPTtVVh1gDOcJlL3BozBBzPqbeMtSZU11Tr9oAmLSHwADYJT/oOr5k0/OiBkmrv6JB+qEQvF/2CZ42BpmW5jHbsemTW5Bkur6d+Q3+7EA3REL1QZPG2bWCAubId2Jg0oelctPi61V33yKxDs6C6MEswtsrRXCrZ6k0755hLF049z+HDHFObzp5OrQu0gs7zKv00yQ31QwduECYX+LVtLRO27+hNxFoDE8prOa8BiqGGcBYrVl6366EZwxe6bgDTq5XCeeoKD0trw7Uj0poe3M+P9hNeSDb97t7PDfgbQ7JlgWNycJSuG6skzpimOWNec94xH61h07zEQw1ypyIFfZSn+jlQQYM7ViieDXGaUYukIc1M0IQP3C5m4TbXTWcm3rvvURlUGYsR3ZFxRSwodKzD3n09zS319ZlWaXJwx9RfjIWPnwv8mdLh+jEgW42KgHgiYtdKxrIS876dvWuuXfylQtgOh2JYXrCcipOMK8JKxYvGXHzqP88cc2LAm7ly4NBprDH9wufYKfMpiCMsrqKCJHWEc1DMrJOdPmEM/M1AqYe6atL3Qs9++YZLUn3FTqX1hOFTBA+EnfsBpzVdO/JJIlag1hUP710WA9fc96UtfXfTHAeqzlVZcNqjaedogMIZR7/hzFnvcKOWgA+CPSKSauo1CcNnpeK5hPipfKe/x1W6oAluqYwGT6wZN3IOxGn7rkdpuI0A0GkwJkvdGkQhTPYVisVJYxY4ElI3REP0siHrcOirsQ3KCTNUWM/m9sXXP/hL5ZU0DD4pBqxRAqecZY3D81PfcNpHZ4w4VZg6qXwYM1gx0hoYUloy4Pnt9luymulQKbWAb6vLtY0fPmtP75Jin+Isp7WLsFbRVA0oSLG/vHugtzBpwlRu8kI7NMs0rc6Yjq9+nGYfMQSnf+BzC3YiL/rDPV/fWb4nlgOCNQJmCe0LXmJqIFCNx054x7nHfCTHG1BrFCdTF1Hf7jz+9/iDZ0ME7ujv4K2P3e6YzLiRUz1H79y7MY4S4agkAY7Ja80cxyRRdf3mVS0NLS1NoxR1SoNMaZm6wmdJh53zkYAIhJjGi7iAm0pUt/Y+fPVNP+ozjzqunygPQsZ5RZqER7l6f8r5J797+qiTAlGLKJBcNWrZ9vCBp+HPb0vyYGXhEQKAnaZMxVPgWPjwWZPm7Gzf0F/sRArqjYNSMxWxfpFRO3fsHj96Wn1mBK29BJxGvTNsY8URTzRcygs5zX+w6NErlm670clHgICuyXIT+54Ii0mOjT/zmLedMPWtbtISSB+VqdOhP4MCCXMHowCM6DxHb426PphSDlLmiYUjYIaAsDDjjhs5BpB4z65OBtBAk9BBABMjYs5l+57u+rqmEY1jac23IRqilw9ZTbISz1kkop7q1svv/L+yv12w2HZxoEidax3omgYx6W1n/1tbdrrUPlQQ/6ivHLkcpIGGIJPnO/qyhpRAOzQQ3oW5DUH95InzlMrs3ruVEaapSsdX1L2dO67o7t/ie3Wj2+ZyJanNmMfIAqBhUKGPOFKK+isaY7Ajpbxj488e2nCzkmUuPGkygoZ40UQYWd12wuQ3njP/kiyvo4YAsIwmb4YHpF4hj/+B0tp69hVGoBMZEv4kou2gZEn46iQYPXzmiJHj9u0bKFa6pcdUogkYaGN4JWaFHXu3T500J+M1CQUUYdd6fvZ0aMRAIkpYJkUMDhxvKPqvvOU7ZdOunF4F5AvoxCtc9juMD6+be/FpnxjXPMtjWcIKqEDrbWxvW6GY8zw6ZupDhwpCxdGDpKLBF8qwPiH7eanW8NyUycO2dawplPrIC/EQGmr8ciJjh+X3bOk7esbJNHCDWnbIi70iPomDh1onXs/Dm268c/Xvqs6ANtIxrgsxEkWj4obcmHOO/8BR48/2VYtLy6kV7KL7FMpYURyU81TSKdx5DoS6HlQWsM/uUdYwk2mTn7VZ9McoHY8dNbFQ0O29O5iIjYi0rDBIURwEXt3uPVumT5xT4w6nm4ZoiF4eZGXdahI2kSnduviaDT33xdl9tEQhWUpE89plTo3b9uZzPjYsM1dql2bEF1AbWt/IOh7bFQlw4bkp4GHIdhuSwOwKntFE1L0IT1Ms5K3jhk8u6O17e5cbSe3qCC4k92OoY75zx7b+aaNPzToNZNltEya16dr3PPLINjHQHASO43R3d/9m2b/EJmI6QNxCnelMBPYJmZk57LWvmf9BByE0r8KacXDKOEygbnvtwv2PWUBLz7W2BvNIbyfRObDLFKI8IJsgmxsxsm3M+h1LY9OniW05PBxMNE4YJVGxyKaPPtbRGeLbcwKfhxkrQcUyXDss8ULDKt6uv27+ySNb74Rhp7WG/BBGnMctvqppcLOXnP7x0bkTPZN3hQsYSh8KUGP7X+f5jeNpSkGrPnaGTu04Ls1RqDyjczLYZUyDb0ZNHHH6hk33Rc62Mjjq1utKvc/8iugryz6VsPEtM5zEdwBkDHTyOaGslybR5Nqob/raQuNJYGvgjhWtEqncyqaee69f9JNQ7kC8bhdOlQhqVNDlhjPefPI35rSc6OmsIxKal4uYmJHWh1N2qThabj5HuABCXumPZML+BvOmoT4UQw0+grsi67G6mWOPe7T9gVK1N9ZV7iU09x1HmauatQ+U9k4cM0rpYYYUs8hFO2MBBAFG9wji5RAdOURqqCuGFTWXZSU2dCy+Y/WXTabTRMOUE9BUfSZxVCZTnfj6kz85pfl4Fz6cemkBHDhQCBukUheGVEeeZ7ImGoqD5zncEcJOM+3IDC97Kje17ZR9O3sLpQ2IDBGjRSwSGVWN6rhT6C2tmTlhijStPLYlFB22dHCNRwSRY8b/mD4B2E/bVR4X+PY/Pvytnt5txu1KnDg2NZEOXU/5Wo50jr/knE9nZK0UNTTvAniXmjvqdZIZrODBX3rhuTIy5Zat6yfkQd91wT3BfO7XBW1tzVNWb1yvMn1VhbA5Q6PW7XS+nfs6x7SNa64bJg7MakP54GWBafB3f6aPz/xgotc6BFGBgDbThc6S3mr7A8vu9BwjeSJ4L8w4xMeV/cDBF578qfrcfIBg8uV/fxJCJElCYx7sHJHYB2GHGo5YVkoOv1mbrX/1qW9jYXPOrzdJ7LpJYqrSSZTuf3DlLYVoTyj7GMAfEMMRS2CrNTTwzQ4r6YE7779V4ZXtbLEGNowaWQAkhp0697yxLeNNbCN/IjD+bxDo54PATWwvOunSvByW5U0scgBCob224y3fsHXdnStviE0RWmkIJGfSecaGaIheqkQxFmM0T67mvfcv/0uSMBW5tIa8qurYSBPwJHfCMWdNGDEDUN5idWu+X0xCgWn211efcXGtP0noWqMTWo6uGklBgy43b92wbc/mhMFBkLcRQO22l8aRQ2RS8G4Uz8B/MB7v7F6/aftKJcJ0GSMuyjTRXOxmzMjXn3UpdQZ7Ucm2AlsjTs24ckzzhJPnnS0rdYEImIjsZNIerggvvO3BP4ZmwM6eezDhhZ+RGT00m+3d+IcHKS37l69fFIYDNPonTAKEe0kuMK6MS8dOOW1C8/lOVKtVDLs+ePPfkwAUpKRlK9MPSxSV0iJdaU3VYQcoGahwQuvJx854U7UPEB3IqorkXCnXjY3XvWjF1Up0RrwAKG+zPGJof6SebmjKTmJuwvo27Lp/d8+W0FQS6txMb43LSDY+d+rJM14rE8d10i7B+OH0i6b5g3xEIThvCKZ+4PX/r8mb6ER5qfBCiRYKcDVxonseun5H+7KIrCq0tI6MLJX7RTeyQzREhyCEUnGM2M8rJ5V1W2/d1fWA5+UEqxMy9oSWyuNRdmzr0QunvUayelpxan/r3otJxqVuCyxpCMadueDdptTkCRGH5VxQA8SQIGz19N3LbtWimAw6ngynjyZHClH1D5pQRQ22OmGFOx+8jvv9iVNRJsuML3ixLpvhlfw5C9/dnJsiXuzXt4ghbScAOpC+qTtl+nnj8vOc2GO8ahFDoLhQ3kB7YfWarQ+HHGGivXOQnqnIHRYx2M9mvgKsZPs2bFvhOpmwIDO8mQ2MCXStDFlejzh+zus8zeMqczwoBnWB+XsTfElCXUBJoGMoopQ4xHlqY1AoMLWCOMDyccPx0940om6qmwRM4VreUTUicbkbr97x0C69PhEJe049RV/yRBPE0HfPVJGF0aJvyZablV9yciICdEIVIkjQjlCZM2ZemjHDfO6WByqS+jvjhz/UB/HFogOgwdctWTbq5FmvDVSTo3078Qe1MUS8mm3SD228QTt99FFJ24ZQ+iQxhBiG6KVInDoM0thE1zGr99xsgn0Uq6gMM5EOIyfJyqhu4cxXZcQwmpPHNrBBR+2tLx5Rv4YQdpPr3PTRZ4xsmOexLFcGrogzpVlinGRH14ZdPY+GpojCqioKfiSZU2V/lriSLtvbt6GzsFm5fUoiXve59qSJS92VEXXT5o0521H18iUAmOwHe2s/NfNYIFXd6bPe4Ce1FB+ieMY3ZD8HWG5gyeY7QzlAbn5Q0NI9G24+HR0aMWhUF7BVgkcn2/du7Bno7O4qXP6rJSYKeNR21W/v++tdG6eNPf7Nr3vvqkc2fPjD70uiiJq77cSO2ILgyLFFVqlHV5bSS+lOuj3QWoA02KFn28T33nsvto888khXV1eaBuexg5Pphwkczp8/f/Xq1Y7j4DCKIuSHq3+97x6jme/InNd4zikXiDjjyxquAlfX6qqL51ST8uLl98c6Ikx2pBFeybY2GZYAGNOkr2FvpX1P5xYmk2pcoXVPqXshAKffXDty4pjptJINY7l6GjG8X26IDvAirXNssY96xv6BS6D0/AE6wCbsgA7spFefFTnUgJCfOmFufW6YpOEetPoEZIxJFrNo+5611ahHgdODeePPMxD2IRqiF5ygIolm5VD3lzq27V5nZByrGKadaePLTCBrhjWOGdsyxWhuhzBDiSDLjxPmVIlAUChQegbxEnZSfTygoelhmuyA4U23OMTJ9Cq2oDQxCGfSZI+RYI6007Ew7pngqJnHR2WWz9RWSmWjYDKE5kr4+pEtDyFkQ06U5xGF2MGDQcuiDbhX3bBlVWIqijqictSWoO+7nsdqjjv6NJpw6/GV9wRC3YJQRdgHF1K+pOxLK//AYZoMJ9M06TblTpoS2zRlej7d2U+pzNiTEC5lPJ4dP3pac91IoT1H0GoOAK9cCvi+9u6dvYXdeA7SQzRSEbO3Pz0dZj4Gkl1UDq+qvltX/KartCssih2P9k0fN+eG6x8ZPSp7xgkLX3/WJyeNWHj/fTdcetlFflC3bu36226//Z577gnD8IEHHvjrX//a19c3bty4n/3sZ21tbXj5n/70pwsWLLjqqqvuv//+ESNG+L7/rW9967777nv44YdbWlp27Nhx+eWXSymbmpq+9KUv/fCHP8Qtn/jEJ3AGdbRp0ybcsmLFCkCEMWPG/PrXv16/fv1dd911ySWX7Nmz55Zbblm0aNHYMZO+893/+/73vjV3znyXZ6+48urVjyzxPD8xevuWfWsf7tZVVt9aE/K4r9Q/tmFmYzBKPtfRgi9FIkMDQxSBp9SlhJoStBGVv264dv2exUYCJtCcWzQgtSr8pOmi0945IphHnVRTnEA/YExqEYVwgvUQU2wp4/3Cmh6mEoz9VMjSkyASOpsGW6TBDjiYXj2Q5qkJyR5LGePQlUxmauSaDcuYE2ooA16AxlNEWsd1ueZRTbOctBMDT7ixnTaGaIheYgRl1DwRnlq84bpNnXcnsmpMhrrT89BLanSx/jWnvnlU3Wyf5eCeSYTxn/4+JsxQN2pDtYTD1GcgUkKYlIZPFAfAVler2EL1Uu2D5YQpTgMqmw0RcsAlbNM0NstBV4FM0p1BohHoOEXf8hsb67buWtNf6nJcaQNZvBH8lSkOlOZPPzYQdSLxqIPmkWNNU2csYG0SUYh471/u/XmB7VYuNe8j3OLwx0lw9ORXL5j+6sC0wLLSJ+7Dmx/ULQh8TD+ppywDd7BN2eR5HriZcgRXU76kvg+3p4egNKs0QbpPuQ8SZMbYEY4QFTLrYJ8rvHyju3rjMuQjJOwnyg876iSxyNV4k5vnk9sgUcRzUXz7AiSBNr/D0KGZLJ2QsQh596k9WzuWGbcIoa0W1A3X3LV795ZhjeOOn/PGe+9Y9V//8Z9KVy9712UP3r9kw8ZNX/va13p7ex988MEvf/nLnZ2d73nPe/r7+zds2HDdddfBowMc/Pa3v7366qu3bNnysY99DG+LgsLxf+9732tvb3//+9+PCv3oRz+6fPlyXEort1KpuK4LhHH77bdnMpmlS5cin+985zuAHY8++ihqAXWNM93d3evWrfu3z37KTs3gcM3e9c7LVq9cqcPcr79/+471/bdev6pO1pT2ZUoDIXfjiul6ZOtfHfcxRToSCCJEnE7IfULbOSKbqGq6H1m72AmAHlCf3OhIRdW8VzO+be7E5hMoPQ1TpdUsYUioRxNO2XtB1vKQ5qScSmU0PUzNECg9k1KaAExJ78IOOAg+HrjxWRE0MIm15P600ce01oz1WA7oAWABsplwV7ulh1bdApuLktvxXYntmDFEQ/TSI1hxUeaid+namwyZ7awWIccZ7fMwf9S0k6aPPMYzGXgnaCGhfPx5vM2+5pprdu3aBT2CGVy8eDFMYup4cAb6BYu6e/duJAuC4Mc//jEscOpIoJ7wQ2kapIcKp7ek6okzaSYgmNOtW7fSkw4QTT1E87jTLA1Keab2pKMukipPA+E0oAHNU5k4pZ7q9g07llKUAhV/Llr+EiXUf8oCQ7a0csvdV/WVd2qZKOby2HN42ResMTP97IXvzPHhcPo05v/wBEZ84xvf+L//+79vfvObf/rTn8AOnAQjUu4AKKRd8cCOm266CfyFdQXhEMlKpRLuStNji3tBBAaeRLYINKUGysysSQdpLSY2Hz2+9WjHyJqsg2hLmDwztVpUlm+8XsMd6AguU9sQkW54BnQ4WFgwvGpEsnbzEuV0atlPUsrkmBETTjht1P33rJkw8rTFDyx+52Wv+/Sn/2vm9FN+/stfx3Fy3HHH/b//9//gKi644ILPfvazvu9v37794osvvvnmm2+55ZY3vvGN995774oVKy6//PJly5aVy+Xzzz8fIODnP/85amfbtm3f//739+7d+7//+7/z5s0bPXr0u9/9blTl2WefjW0q5SkWW7JkyTvf+c4vfOELwBDQDRAQA/aVKR0zf/7wtlFjx4zavPmRH37vG5/86P87avqpphrMmzls+9qdHVu3RaWQyUoi+rbsWBJGHemrHiE0KLSoKIiUThRwZrKnc3Op2ksySpZCATF78MSV5Nipp3msxZqnBD+az4rMldUVykHv2LHju9/97re+9S0I+l/+8hfIEzJZu3btH/7whxQLp2Kd2qaU0n1soSE/+clPYMXuvPNOHKa8e7akWeR6CLqkx+tOPOassKiFXascJeZOTomwv7KnvXs7KQY1q1ADxBAN0UuRCAGUFq+9oRTvouX4dd7O3lgBYhjWNOmCk9+ktGNoRgboHnxJkn6XOJjg0RFTQZXuuusuBFSpMqY6CMsJ+7lv3z6cgS2dNGlSc3MzvAsIV6GJ2AGSwA7ygSZSrGmbK7D/0EMPXXbZZcgHCarVavqsQSIQoG3XaeW6yhXB5GELG2qGV0slaoSnsdlMycjNJys33q9ZlfowPKHQL2/Ci9uO5Czu6N+8cs29bjbhjqDP3bR2Q0ma+LiZ52f4SOA0pOEOrO1h3x81DHtYLBZ7enoQEn/729+GRwN3wAJcStOAI9gHN1ODif2UR2AN0iNyxnmwGM7xnnvuwXncQlb9IKKhjVRiiFEMkx6bBNwT1C+mZsG0swLhJtUBpiKha7ipky7rr67fuWubtdl4FFGaz9PSYxb/YDLaY9yNWGHljntCXRQGMqeqrj759ZNnL2g10lxx5RXHHbvw5z//yde/+qW169e+8S1vlo5MsRLeFq+UvjxAA2AEYC+wwjnnnDN//vwZM2b827/92+c+9zn4pDe96U1Tp04FAhgYGBgzZsw//uM//tM//dN//Md/1NfXw988/PDDDQ0NN9xwQ2NjI27/4Q9/+Mc//hFlW7Bgwc9+9rNPfepTABCrV6+GVwMA7+joAA+CILO3vWPnnt2jx4xEbt/+5nfXr9p4wRlvqPNaJkyd3j6g9vX2Mh16PCpHnet2LqcmHKAyTUOiyV2mypp6zpcb0dJOVGzJEATQAmU64eVV2+5Tssqllq5WSnNdI5lorhkzdexCkRyYDYa6MgzuEtEu6vMXv/hFioI/85nPQExRvcBz4CZOHhBWXAWASO0RCKwHQQyQJhVxJMCN6dXUfqXinjZFpPs4+QTpB3EBmwjgLLgJZow5rjk/QagMt68lYtgrJ5aVNTvvVbyfGcdoV6frrAzREL3ECLi8EPYvuv9GJUu2V7GAYFMHfMOPGXeB1jUBq4ezoDFMJPFPUEYi6NSVV14J7L5mzRooC7w7oq9x48adfPLJXV1duJr6kvPOO++9lmA8TzzxxFGjRn3kIx/561//Onz48ClTpkycOPHrX//6P//zP8PSnnDCCbCryOSOO+74z//8T2SetlI8jqgcFEBAZRFZeNw9dtKZbWKmsuvLGBrdn1VM7exaVajuBXCHTh5BBGOiEsUSFq7a+kCmOarEcIIuTzitq8hk1jTNnXSaNIi/wLYY8GmwSf9QBFcIBn3gAx/42Mc+BqbAtH75y1+eM2fOmWee+cgjjyxcuHDatGlveMMbtm7dCqbA64Eps2fPRti8atUqYAXcu27dujPOOOPqq6/+6U9/inyQIbKFmcUW8gCixww+n1qAIGPU2g6maOOy3JRhx9R543hU5+AN2ABETCVCSmf5zkWKl8A5BGOIuOA+sHla73doxAAYopjsjHd2VXckBtY47wfBUac37GPLhON8/vP/FATy1ede8OX/+boX6B/+5Guvf+NFEyZNuvDCC1GfENbTTz8d7gHyCpcPr3DSSSfhhbPZ7Ac/+MFLLrkEEg/Hk8/n3/72t8P943FtbW0ABNgBRp41axYq621vexvqBeihqakJwOLd7343MBpAwGmnnfahD30ImeBG1B0OgR6OOuooXDrx+FMWLDj2kksv0UZf8bvfz5wxx3PcH/3w+xed/frZUxcWWfWosyZMmDmKlkyIFHOj9X3LaaEvClpRQy/7EBUgwZJLg1wM8BrUvLp17+rIVDScta5yGk5SI3kwdczRjmmksRGEFRxh536mH2SMxE4C4+JPa2vr+9///k984hMwN319fb/+9a/f9773gWXbt2+HeQL4A4FZYAHMzdy5c8ePHw8r9upXv/qrX/0qtAI8BYNg0T7+8Y9PmDABDEJiYD7cBZAByPjFL34RTwHsg4RAK0BU/P0EQUIhaCIbE/i8efLoowXLaxgqDuDAk4gDJKzf+6BhQAwuLX3yYo7wGKIhOizBrW7uWFtOBpgLixzROGEFV5P1nezsCWdkRYvkGS45nC6jdRqgjAc13FmCakAdUlxuMTn/7ne/+6Mf/QjKtWHDBthJnIF+/e53v/vXf/3XW2+9tbOzE2c++9nP/su//AvAwZ49ewD6oc5vfetbv/CFLyDehVtAhlBMOLDPf/7ztbW1sK7ps/aTHeSJcnDs+LRknGZzR59UG06TtF53lR6qswD8IevcvHclfakgL3aEEPUGsDFkzKsb96wsqA7hUo8GxFh4U25y00Yfm+XN9iMufUwiF3t48wP2obrg1I4++mh4PfgyBFHwkn/+859hBsGam2++edOmTd/85jdhGHEJeOLUU08FkgCXcQhWAgWCWUB4gH2/+tWvli1b9rWvfQ2hMiJtXB1EDFZoYAkF/VzJaYVBKVzJHJ/XzJp4qqOGw9IaZ0DRLIw+U5kN3Q+GrI/egFZUwNsg3H96K/oE4dxP1MShd+7dEiUhCalIsjV8/oLxhkceqzvn9PM/+qGPer5z6hnnfOQj/zxvzvw4So6aN++cc87BrcAHQAyoIzgMiGmKmy699FKcwbu9+c1vTl0IoC52PvnJT370ox8FpILLAf59zWteA1EGtsBJnIH7+Yd/+AcErO94xzuQEogEVYlKxOFrX/ta6ENzczPOIPEpp5wCf4Yb3/Oe9wBA4Lk4/Kd/+idAOcHlmWedsvDk8VPm1CS8H4hKM0+JcOOu+42TLi+Lgg1Ce/we+/vyIwjwoOBoFveUO3oHem1Yk74RxQVJ6M2aMp+inFTODkUQ8UwmA2A7efJksCmOYzD0S1/60sUXX4wKR0RSKBSAcEEPPPBATU0NQp/ly5ej5pEecgy5hMiAYONg0WDCkOwtb3kLzgNNt7S03H///YsWLbrooot++ctfIj0UIJWNwccP0n4W0Iw2zpTxs1giYXGpqyY1Y+G82duxqxQWbHmBcQ4jyUM0RC8qGRZu2bWW0ag8RTPVKu0Ijyl/1LBpsFfQEUg+JNjK9KHJ930oC8wdsDuUCLoG6wcTByWFDsLNIAfY3sWLFwOmw/3DM/3mN79BgvPPP3/lypWI037xi18AT9TX15977rk4j0AOd0GXkTO0GyEc8hl82GM0qI/wMnYpYK++dtic2Qt1TO0h3A7tiJMIAGLL3vWarOjTO5uXDxESwKYQD7R37qGvt9Yc4axGeK4zMyccQy1Fg0TGaHD3UASPhhoG17Zt23bNNdfABqLO4QHBKXATjAiCAByEX8M2FQNskeDMM8/EGdx+wQUXIGADs+AKK5UK7sIO8sRVENKn28MR53LG5Dkmdrim1RktZ+mGnv7OQqXPdpS0zdOD9FRZgQ5jZ6nYpmegg/r5wvSryHG1kKqmNt9YNzwv6hTFoXg5USlVUSDfczxv/0xKto4QO0IK4Qkg63feeeeCBQtQTcgKhKqBhqQVVC6XsYP02KLucAt2cBfqBZWSJsYWdYpsoV04ibuQANWHTEDwXjiZojNgrvR23II8sUUyLmRjU0PC+mPTLVylwHzhQ8SLYUelWoK22galQUf7dNx/6RO9CPigWbJvXzuAowTWJE7hByUwgZNvrG1NxdKmPwShPlGr06dPX7t27fbt26+//npUKTj1hz/8YenSpQhZYGtSwvmxY8eCs2Dxd77zHcQ90IeUTYhacLWvrw+MaGpqQqwD1gBin3322TfeeGNPT8/MmTOvvvrqH/zgB8gTOoCrg48fpMHiWYbItrYRwMt4K0nf+YzjOomKpSv2dXfgjQ+W9yEaopcYJd09e/yshMSmQu1KT0VsXOsU7EPsoSBPbfGhX6kxRDIkXrFiRWdnJ0ADlDQ9AzMIgwkF/MhHPgJL+Mc//hFXP/GJTyAZ4Pi11167c+fONLKCOr/97W9P+znCNq5evfqLX/wi7k0fdEiCxtmW9cAwZ+7sYzwZWH2j9WwBJxCcdvfuU7b7xeANRwCRj6D67u7rxGsi8rYtCfgZQAZXZoe3jSWvccBEkX1N9w9BqDtgu9T9ASWAX2nHERg94LzPfe5zCxcu7OrqAryDMICViH5vu+22X/3qV4isEI/hrs985jN79+4Fs2BI3//+9wMRXnLJJZ/+9Kfr6upw9WnlRzJRl21sbhwmmJs6ApSWEJE0HZ3txMf9aO/wL/EYHXbtSsXLD66/qb20Dl6WBtowZURcrPQfPeqi8SPmOCyPcuCs6/moTm2n/k9vROlRFxBHbEE4hAvBi6WUHgIZAFIc0JY0GWoWt+MqtqkaDN6zv5cvdlDvuDfdRxoQah8p07oGY3ApLQMovUsxk6+VDzx6Lcv1xChpkndkndax9ErTWs7O5WppnRWUn7huP6vbensmdfeSIrw2LXZn2xgQlStTWbv7wS37VkSiAp/K6auFkdof1zpn7vgzOCohbXU8FKEmYWtuvfXW97znPahD2CBwE0IMzAt/f+GFF27ZsgXii/Pvfe97r7jiCvh+SNGYMWNQ23fccQe04s9//vPGjRvXrFnzyU9+8sorr4S4I8qBnXrTm96Eq//zP/8DHHn66adD7mHjgCbBTdwLbg6WICWLa/CHNJap1VuXlOJ9SKhCxj2teOKx3PCaSaNbphpNsPIg1D9EQ/RSoZj13fjwr4zTn8girS0vXGG0jGsXzrqwNTMRCaBiqemDDNs7nkgwlfPmzQNogOkbNWrUxRdf3NraCmWEErW0tAwfPnzu3LnwOsDuH/7wh6dMmfKa17xm5MiRs2fPBmgYb2n+/PnHHnssQAOi1aOOOuptb3tbY2MjckAyBAZA+dgiABh8HhEsIQpDwQYOUgsPeBP4+dV77+zq2+X4AO4w+dRoKeL80TPPcOl7yhEziROsEU94vH7n4g177zNuhRb1ZDAykSPdBmfMKdNfz5Iau9g3uUYa2m2N7CEJ7INFhZWDewKvQcg9bWUH48BBIIB//dd/Pe644/7yl7+AiW95y1vAneOPPx7mF7cgB+yDU9lsFilxF1iJ0Ct1lMgK2ydazoMIEAf+gOYdZeGmXQ8zJzHGzr4jKpL5jcHIKSOOMsAMnAauk61N4c9h3gVElnpw92AyLNSd/3vNR3qcDbEuetyR1POSWmf+4ajvTZ9wNNfZW2+8bcO69e+87BJUwOVXXI4XwBvCtcB5U31b6UdNQRlQR3gleCDEnTjzhje8AYmhADifPg1pAAWQBju4hB1bsXQXtvBeN9xwwzvf+c70lvQ88oH+4C7cgsfhoYDSkydPhugjAfJMQQm2OKjwjl/e+sltpcUhk0Y3c51xWEnKfa+b+pUFs86Uul5q6nvEeGRnPKS9w3LgpUqKKeqGYzsDQNoj3nPFXd9Y23lPLIvgmmAxUIQb150y/bJT573Z03lH+zSE+lCEut29e/ftt98Oj57WLU4iTIFAQ4Ih0AhcNmzYgJOXXXYZqh0mCXgChylHIAZXX301jBqABQKaf/u3f4NWAGcgtzvvvBMSDx794Ac/gP0C7w5nJS0B7GErFDcV1n3jkp89vOkaJiKhspEH+xt5YdOJ497w2oUfkKYGQngAsw7REL24dLBR3Vld+r3r/lnLPu0VoyjjCk8ksVsZ8anLflbPRg8mspQ2lD4ZPcMkQlOgldhPlfFpCbekmYAOVjFkgvOpzUztZJoM28fnDG+EuxBlPFGnrl7yuWVb/xK5Awk5Hu3rKBePOXfhR+ZPOMVjDYOJXu4EF6p0KKp/WvKdBzZeyYOKNjVcu0IMGO4sHPOW1x3zcZEEdmkbIAYjnhIxHI5Q59hah6ZhOX/9619/8Ytf/M1vfgNYAAalaZ4bpZxNd4iFQlZ5oWg6v3XVeyruHmVq4OO47HNNbk7buRcv/HjGqeMsACzEHfazxVO9y2E8I2cVNlBNerVJKASnvvcksYlyx7ROYzjHzF/+8udvfvvby5ateGTlyi9/8Qvf/tb/pZ8YUslOt6lcQiIhwbgK6AQkheqA7y+VShBlqi1L9Ez75RuJcYj9AzuIUH/2s58dQBhpbngQFCytdJyBo0KGwNc4k2aSwgWcN9p4JjuiaZqj68B1ao+hEfx4dqa9uEUzmgkLEmKdE84/1TiZlzYR5EzJTvlY2te7S/M41hHNxAKzQMMp9PCGaQ6rBfYbTHooAoMAad/61reiGkEpF+DpEcHA66NWwcR/sIRL55133syZMxHN/PM///NHP/rRT37yk7W1te9617sQzeBw2LBhSH/VVVcB8J199tmIkD796U/PmTMHOaTZDj7ySWR5AOhLQgzxc1mutX4U1xA8muwdV4GKtIi6+vdpFoPpT4WKh2iIXlgigdwfMnX1dcSsxGAX4ZsloimF0LS5rs1jdWnilFJTmXp00OBZS8gqVZY0z2dCyAGaC0uIGwdP7SecT5+SHkLZYSSflLN1G9ApnH78b1TDNBO6FJnAWyrop4hMdU/XFkMrPR4pRA0HQvNq98Bu7sZa0FJU9v01rOGIuikOy1IAzULrL8gckbF6lnQwC8Ap2NsVK1bMnj0bDErP/y0EvoOQMzW9Gu2wIC9ahzWOA7iBNAEc4BVjVu7o3u27rkqxY3rn09GhCwfpLZR7El2iJgqgD4TmlKNbk2+ty7ZIWoY1EVINH9F63wP33/vXu2bOnOx5BIvgJKZNm4YoEzHouHHjJkyYAC+Ok4sXL/7Upz71sY997KabboIvf8c73oHAFHU0ceLErq6uM888c8aMGeecc86iRYuGDx8+efJk3PiNb3zjpz/9Kc5//OMfR+WiTr/61a8iz7lz5y5duhRwDKHqsccei5O4+sY3vvFf//VfzzjjjH379n33u9/F7Yhux44de//99+tEOcxpzo1mUYa8DR8QolfwKtBDIexULB7s1kJE/ukZV91Li6h/L2iw7BCIcKDcTVM9UscW0n/6MGFUc+M4GlwATd//zk8m1CcsSPpdCTKHMzAx2McWQC3lBc6DcAaAIL3LiihJHs7DBqWJceaHP/zh5s2bIQ/Ywb1f/vKXASCA//CINP0hyb4HNpYdtHFaG0bRtPb7wYHhCprc1dtO4QDyfVkybYiOTIJsk0jaaL63v8tIoFutbfRmvyDr5sZmQw3djxF0AUqBW6A4T/YZuJpi98HjpyNoKLbQzSdAgVRncTJVzzRPPBcKO5hikFCA9MZUBw/8THPjWJZ4gsEOcHoF4SQ62bZ7k2KRTX9kEH3Y1zzq6tvNYMOobZ0qxH70Nc11o01EjITPHbS6tj3f3vgsCDWfsindpuwAgTX2+nMn5Jza3pTX5ACMa4zXWDtcaNhzisSAQJmM+ovdMeGeA4XHztO8yBNFMyWl42q1yAVkF3kjDeQD4NRraR5F/QIoTx2p6lFHzXvwgQfvvuvOD37ofSjAQw89dPvtt3/oQx965JFHOjo6Nm3a9JGPfKS5ufmDH/zgf/zHf3z/+9//wx/+8K1vfevWW29tb2/fuHHjZz7zGbxVXV3dL37xiy984QvwK/PmzcON//7v/45g9E1vetOvf/3rH/3oR5///Ofx5pB15HPllVc2NDQAMaxdu/b8888HbsDjUOPpcCNku27dOnimW265BbEvzkNnPAcujTc2tApqYEi4LHDZx3kFHO8d6EweJ+ikEk9fZy9R2l9qaDo3ZV3QJkoUzSNLNsqyDH8a8q1WtvGmhyWYLciZFbVBcJCeR1apLKamDZTKJRKk5+lZtqNWJpNBGnAtPYOsDo5jUpXAYXr18JSygsaxIFbKZWs5JB/Ki9dBGQk7qHK1ZMs71PdxiF5CBNmGRmALUR8o9HEJeGs/JxO2pYEHTTVNT1gfOdWFhx9+GFEQyfNBVC6XTzzxxAULFiDPwVNPR7B70FxY3euuu27wlCWUB5kg1urr68NOqVR6/etfv3PnzgO4//GEYuCJ0NbHfk11w12Z0cpI4QgOlXehiZ3dAO7PtGwvA7KGCnazXC3QnPsUlNvz1pLW5JuoVwedwZ+UU2Sm7M6zIJhNMB1CAjaNGTOmUqkcODOY4rlSFEX33HMPLDD2lUpsfkInvMFrgtfDK8Bcorj0zcDE7V17IJO29M/oFQ5tsuGf9/XtM9JRNIdwwWWBiH0e6vHDJiGkkxKuNyNMMHv27H2d7f2FykWv+wcuAogdXhjifskll9TW1r7nPe+B5/7pT386depUSCeENZVX5I80SIz9IAiAM9773vdOmjQJitHV1QVY8JOf/OTyyy9HJYZhiEqsVmn4L1zOa17zGiQYNmwY6vRnP/sZZP23v/0tFOzee+99wxveAJCBsBiZI1vsQGHgt7Cl9+FBLteoWNWwwCQtWjVqWscxV9DrHDbOBXqQwFmowcAwX9Iqp4+18L9cSOgcA1p0YrBdM7caKuyjKhxamDVJuFtVLSLIeDwPOaKZvyTE/dCUMhE7kLkHHngAdYt9nElPpvvpDvJH5YMdgAtgLnZwBpxdvXp1d3c3TgIg/uAHP8D5VHyRMwiHYOXy5csP5PNkglxqKCugKpPCsIyWrZlWpeoTzwmDLpa0eonrKD/xt/SUEecA8h82qyEaoheCYNhIBhGsA99iT8BUMqcc6gEAbwmLB/zM/EhmyjrI+MN9Wmv3MYJSgLADW7dr166vfe1rf/7zn7/xjW+sWbPm2muv3bdv37/9278VCgXYvf/93/+96aaboGgIn37zm9/86U9/QoyEYOyb3/zmgw8+eM011yDQQlYI2Orr6wcGBnbv3o3EwCLIc8mSJVDAD3/4w7CNsKgI3k466STsQBPvuOMOPA63w9+kRbJeEdECynng5zi8XoiyJ5oTxCS8lMQ+c/uF9ItxefCmI4Bs00FB92lW1WGeR6OpCd/dw1QDi5oacuMkaoJXmW546MG1V155xY9++P1HVqy66qqrfvWrX8HjbN26FXYP7EAEizAY8TDo5z//OS6hbsHNL33pS2AKDCZC3//7v/9L0duOHTsQVONGnEHYDEZj5/777wdrsA8ugzvI8Hvf+x5YifSdnZ04j5wBNYAPwDjcfvPNNyPbf/zHf0SY/eijjxIEkZ6CCWU664rAGaVUSyJih1Vz1TxLapXXO6AKGqjIKFq2WLnaKE2z6B6WDo0YAEO0gehr/KXP/GTa4RW82pp6yCLKlNp6bO1EPvMhhRC7o4466rTTTvvqV78KWUdNLVq0aPv27eeffz5cO2DUZz7zGexA7uEtgCeANlAjqMGGhgbgALzktGnTABQguFCY008/HdDhox/96Pve976vfOUreBZefuTIkbgd9d7f349Kf/Ob3wx1Ouuss0aMGAFscemllwJMoCqBVE455RQoA/bhtGwfeh54vkPjDA/yK5zmK0z3CHgdQYSXLJZLQI6oNMsogGQtpPB9uzb0sySwG/L94x//GLEIBBr1D/v1bUsQUFT773//eySAvMJyLVu27JFHHkkHEKexC26HoKOqIfTf/e53b7jhBuQJTNna2pqayKcnat8CIoAdTvBSgyf3E5gHeR88GKIhegmQsHIN8wjhjOOD7S81hjmu4znuU8gsXA6iJsRa69ev/9d//VfYMZyE3n32s5/961//CpuGHageXBRCMjwFGOL222+Hd7nsssvuu+++r3/963fddRfUENoHRwVlRIawisgECaC88DqwzIgEsFMsFl/3utfh8AMf+ACs6MaNG+GKbCkOTY7wspmcVhoqCQQEraROUgiznqSYL2vC2+GV6A0fT1ISa9P/AFpLl636whe+tH37tvPPv2DlypXwSrfddts73vEOxEvw+nBe27Zt+8IXvgA0AKaANZ/85Cfh9cDBt771rTCPb3nLW8BW4LyamhpkCUR4/fXXX3311TC22IHNBE/hDa+44grwGix+4xvfuGXLFgTYq1atgo9DsA1Gw/ACMfzXf/0XMgQTkR7uOHXQyBxbOEDYf5zJZTMHf0BJXTmKSs22z9gBHg4xKJo7GUiLlkOmDyHUe447mUwebws/BCFG7IjypZ4Dt2zYsKGpqQkwFsKHWrvwwgtRdEgqXgMvD7+Od4OD/4d/+Ae8J1ASavAjH/mI7/uTJ09esWIFroJQuRBZ3AVVQa29+93vRiR65513Ij2e+7vf/Q5qAP/08Y9/HBAE+eMQAGXChAkAa/BVeO6pp54KZfvc5z534okn5vP5arWaqIR6tNJAD5oE0/rT9IeXTOPswRo8kqhqx1gfEB28I4RfOgfLxTOVEbAbtQ3RB9MhndgifPmRJeBCPOK6666DzQIE/s///E8YJkg2ZP3GG2/8zne+A4SH8wDC4A6kBWegRQB8YC40KhXopydOvR8l49ksTXUyeNJSKpxERxbmG6KXPxEehoUpFkuP1zX6gmyjl6ciOA9YP/iVTCZzwgkneJ6HcAvR1L//+7/D+sG6wj9BF97+9refc845sI2IuD784Q/D+v/P//wPIih4gle/+tVA6lDVbDYLKzpz5ky4KxhMRGiwujCzDzzwAG5BhrDASAYEj7AYD0LcNViIQ5EA4PF8+B+8HpSPWmY5AshYqSOo5yO5UPogS2x7vGGhVlpcpnNASFwrtXDhgre95W2wigiJ586dC88FfIDoH44f5hGgbdy4cbh03HHHAatdc801qHmYQaS59tprFyxYAEQI3AB2jxo16rzzzoOZhWecNWvW4sWLgQPq6+vb2tpQ0e9///vPPfdcnEcgDesKPoK5N910EyAFmIsEuBd4BexDND5jxgzwFFuIgVK2yxot+YtwC/7uwJeUwffq6+2zPcWeKR1OcE2iYc0hk8gdG/omh0qRkvplYAeHSARvgSKCKJ2VIcgu6gjn0+ASadKpKrCF6NsXUHPmzJk3bx7k/s1vfjMkPgiCOI4hxLiElNimmYBhqBobJdNU6sgKl7CPzJGAMrLzluDpOIMbqdC239C73vWuz3/+8/BJxx57LJQN56nAg+9CqQ780raFx/ugI4RI3G1HhMFjek1Uw3P52vLoo48CHX/sYx8rlWD7CEAAGoI1IIQpqHBAByCGX/7yl5BawDhAbGA1aAVg75///OdjjjlmYGCgXC6PHTsWTMcZ2KxcLocSgnHpIw5BT2QK3oTE7wmhDAHbJDxiuThEL1uy5oZMIozb4CkiMjsahvspByulJg5bWH9E/MghtbdQK+hXGIbwN6ndwxnsQLGxDy2DYuJGWFqo6vnnn79w4cLTTjutp6cHaACRG3QQSgpPgx3kjGQI8/r6+vbu3dvS0oJ47PLLL0d0h520GIck6q8Aj2nLQ69o/0ZxGD2uKeXlTXgvMixRbB3f4Mn9BE9jR30bJAhhaPP5Gsd1spksHBlMIjgCFiAwBhqDJxq8ya5CifNgEHw5QuWPfvSjY8aMAYYA14AhYFTBiE996lMf+tCHEOvCkMJOnnLKKcBzABmobbAYgVZjYyMeAZNbV1cHIAhQiDAMSCL1tkiDkm/ZsqWmpgYZIiWeK6QkfhHygQOA/YfgDZpKuD8hZLH0hAnCn4YOixiMhnumbmb2AfQDSKlUyig9pBMFQiLsk2JYrICTINRaegkn8Q7w9CmewBb1BcJVpLnhhhsgrIBgn/3sZ5EYJ9NMDuCM1J3gPM7gfJogPcQl7KdZ4TBNlm5RZcgctZxOMfTzn/+cyiPszEYENVBvaX3t/6HO8DAiHB5RRNASb2X9K707Z3ESmcEvrFQJqG+b8BBE12yDFfZTppx++um///3vgepwCXAY0QkxWwgYHaRBJQP8bd26FVAgbV4Du8EOqA0g8/Dhw5HDqaee+oc//AHRDzDygw8+iHxSztLzDkuDV9OXwDtVq6UnwGEgzArQJDHzSOPgEL18CbII0YbcCi7I/kDXUnWj+BROCLY0OmB6DhDMFzQClg3aAacO/UJEBDWBKqVXYdngbBCz9vb2IjBF4vSWNA12Up0F4d7x48f/y7/8S7FYRG4TJkyYOXPmxIkTYXjhdZASh1/5ylduu+22+fPnn3322cgTIQE8HJ549NFHp5kchkwYVa1BJTNCf5lWMMrPsL3w5UPAQDYOfRyfaJpgmuASZHJ5H1ANLy44XAwlAxfa2tre9ra3/fa3v/3617+eVj4YigoHR7ADl4Sd733ve2vWrLnoootgG1H/cFUwrXfffffy5csRaCGySttiv/vd7+IqIi48IuUywCKMLRAkImHAhXvuuecXv/gFsk17TeIqMkdKcPNPf/rTLbfcAjtMSMLaRlwhOaL1US3j8F4cBRaQtMPDgEPQ48LQAxSz6t2rfnXz6p9U/Ypgxo2zkqH6vJOOe+1rx/17mgYlS3eeTJBjFBSBKaoAUAtn0oh/wYIFOI+3wkPxhthHXWAfdYE0qAjs4BAJcB4V8a1vfeud73wn4lHsA3xgC1q8eDE4AeyMHJDSPvCpyCKrZEdh8U9u+GTVLWjhodYkH5DhCK4Kn3v76qwp0xKutNhEhDrcr9zPaKaUlxBBDAQwrzDaVTxasvWGax/4WpwpGk3NQsKhuS5asu6nz1/hm4QZmpHrKTgIXqCqkQBCCfH92te+Bkxw5ZVXvve970WMMmvWrKVLlyLZqlWrACYAlidNmvSrX/0Kcrx27dorrrgCpg3AAuyGQJ955pmAETBGKZIbPXo0Qpm3vvWtYO7cuXPBxPSJTySyrBBuQ8tXJkKJcih3ff7yD1bcdiG1SVqZt0Mk9b4y7z7z2rHNo1ztEOuGaIheLIICQgB5TEZV00JvEFPFCt+//t93xPcKXsX5hNUoESMqes3U9549+2MHOyPYTGxh/bADM3ig9RTKmyZIbWa6RfgI9cQlbOEncCY9TO+F8uIMlBcqjx2cPJAY+7gXOeNSmi0eAUqbMZAA+YOwk159MhXZwNevvKDAynHQD0QkklxGDqjuGR94079PrKNlBY8Eoll61Pb+h35646cqTkHzDBNlKXpl1OZx/Zk3LcqpWi4KUZTXzDiu0iqW3EPto2JRvahzVC9AAPZRqzhMaxUZo2LBL/AIjEAaHCIBWIMbU5OLfZwBR1I2wZ0jH5yHPOB2wAUkQIbpNr0F+SA98scWXhLpkRL7SIMdPNaRrmKAFPqva666ftUPw6BLKs+Na+Mg9GNvvPv6f7jwgwHPkzBqSd0eaTbgw/Z4O5zHtT1jaSorQiKG5qmIuYj3tm/H+wwmOTylZX344Ye//OUv400+8YlPwMHMmzcP53GYbpEAUOuaa65B9aUvjAoqlUof+tCHfvjDH6I6EJ4C7Waz2bQ2URE4ibvSAmCLSsfO0xK1vXBeKA7YTh84gUcP/gb7MVBZjjRyvMFJ4qiq8d6AQo6sVIqxihERpGkOR6koYwc1vHDhQiCAUaNG/fWvfwV0RYyyYsUKnHnUEpIBFwJJpGgAO8uWLZsxY8a111576623fulLX+ro6PjNb37zgx/84Kijjrrppps2btx4++23Dxs27K677gLsAN/TJx6GwC0rbJz6KxQjcPBJjYRk5oAyn5EkDNEQvUCUii1MD+RTQpX2SzJ9p4BK6kqCUPVxdgcpoaqpcYPewTekphJGD4dQNBxCMVO7B5uJSyk4wJnUfqaZpF4kPZNuU9eCS7gd98KQ4jxOIhlOYptmCLIFoUzSnUNSqdyjTYigi8pLrwOc7krhu/K59Kp+iRIYZ7jn+aiKtGIPEFBgqTKAGoP3wEVUYYJ4jEtDayDzA0gOlZla0bR6Uy6g2rEPd5ZmhTS4BSfT89iCTUiG29NkyAHuD2lwBlzDGeSTFilNjG16Js0Qh+mn/zRDnEFurkuWHCIHuSuGBfs5LLWWJEh4RE1tzbMyn4cz2fDN9mfLQ10gaW7EZG/7DhQUl9Nyp0mfTGk1AUzhhf/7v/8bkShAAG65+OKL4TaAJM4///zrr7/+K1/5ymc+85nFixcfe+yxEydOvPTSS7///e8jAXAGXA7C0De+8Y0f+MAH4IoQvE6dOhU+5v7774dPgtcBmEK9DD7vqYkwDy8UBlJ1tYSS048aDEFPpSAvV8pmc9hCILCF3FjBwivr3t5uatgnu3NY9qVSix2wDPvYSS0OeIpDEBQDlZ8STqYCnYpEanewA0olEmlwCSKB8ziDw3QH+SAN9p+eSIFZb3+P0eoJ03cjH2QiXn6Teg/RkU8QbsllbW3t4LElqAs0oL/QRzL9eDqgdFZ7yPJCWXASriJ1RdCmVN1S9cEOtqmxxY3YwS2pr8LtOAlKs8JJbJEmvQu50fOsj0m9VJoDtthPLx2O+gpdQAzQezgFQkQMJUTJoYKHbZZ4WRKiLBqVTjMCD56xhHrtH+gTkqZ8TMl+uocLJ2uGekb1prbOVjxxAWlSo5ceptuUsziJR6DOUwObcudA4pQX2GKfHmQJO0gDglQgJbJK+X5APGCK00xwYyoJyMQh7pgBSB3BhUHBQ2KIW1Nj0+FdwSHo0KYWIMETOU71QB+/aZUrFmiui/Ge/upueBATM2rbBtBisZW1A8UgQilRd6BKpQJAsGfPnm3btqVFx5sARuD8q1/96tNPP/2//uu/jjvuuF/84hef+tSn7rnnnve85z3AGR/60IcuuugigIzPfvazd9555759+1A7gA5f/epXjznmGLwn6iIFX+njBgnZP1aG9IB+qGRlij2lrVRU7hnuGOYYncF5jzczNqCMS3N50VvDv9I3KlpU+eVGNAMbim1QJ/hvsn4N1xkSd1ocGshPcTCM5fYV1lOLKfSBxPXQhIoFpdIJQcQOIp5U+FD5EEccggWglKdW8ggyY5uKfpoJruL29Gpq8nAGApAmSM8fjjTZIyo7oxlbwZi4q69d81BoLpXPREEJpblKyrl8AA17kvUdoiF6gYnkFATTkUZ+1IlBw6czD9IJ+20nl5UCiqqj9u7toSlas2mNKM10nrgeaZDjQEFIj6BfaY7YT3XnT3/60/e+9z1su7q6oETQoNRnpCmhodjBITQRV3Ep3UlVErfjKpQX+2l6nElzSG/EmfQptE+GM/2hfNTATAObUX7N9hYfjW0IwOI8NNDIgoqkqTLnZfcZ9ykIjNImkNkwVOQBZT8YyFQN4xVEQJ39mxNWYcoDoxiSwXM7njZU7aitdJvWPyit+d27d//gBz/4yU9+smTJEpwBoeZR29hBGjwwvQs76VUQDpGGoIGFIGm/ljQBdnAG53GIfSTDyTRZykfkhi0IfpOsKNMJzSyh9vZtMqLKVZ6pnBYRF1VpMk21jcA/9MZ4b1pYS9iFtQ5Lh3aNyKE216ipDSwmMSFpyFGObmFX56OGVxnNPgxFgLDbbiB0Lb2VKH15bPP5/M9//vP3vve9H/zgB5EX4E+hUNixYwfeDS4kl8tBmq+88sovfelLbW1tuIq7mpub8fJ/+ctf/vu//zudlGn+/PnI5IQTTrj66qs//elPI1skSLf2aU9DBAFZZXfXGuOglL6mVQngUikmzrsjDStq5jJF4g6hoPFQ5H5etoiBoC8hhrxfl4QerSgC2aPxNXh3QNDMruLKWMSJ0oKm8jwsQfJSAQWBR//yL/8yffr02bNnf/Ob30TNV6tVVH5KSJnyAlAPVQrOAh1u3boVcrxs2bL3ve99uATUiHv//Oc/IzEOUxOG/LFNH/FksrJLr2IXh9OJqe7p3c4c4B7uKI/BTkFTIORRQ10WgO/lyLEhOrLI2maojtVBK9r0CTnjiYzgcOQ4DSTBJBy20ANhZ2+8Z7/NxB/1/9l7D0A7jvJseMq2025Xueq9WLIlWbZc5F7AgDEGTA3dkITeQoAP+EMKfMlHC2B6CyEQwGAMBvfeLUsuKlbvV7f3U7fMzP+8s0eybEvGgLAt+b462ju7Ozu7O2973tkpaSwLrcAuNqkxTH0DtAYqg5jqN7/5TblchmGERYW64Sy2tgQytnD8ULpUGZEfCeziFEpIs+G4zUteB5mxfe973/uYnecHIZx9YjqV5qGHqj8e/FZIDc329fZFG4BQEgRfqiClq+WoK7JADE3ZpjT3sUDwEIJnJTwroqsI8Ql9oNcFBhfrBnuH1ioRMpOBTQWzEVej1oT7uPtHfSKdbnEEEe+rXvUqeD3Ahde85jU/+9nPwBcQzoIj2CKNbGAZfGK6iy3S4GBaYBpuIXPKQWSAANx0003IkHIZW2TAVSB6fis56bXYB+JDfDUSFwdqHUAMQmURTBoRGh7qmjNp3GSXGkjgz/Eqfy5iwI0KhQKNlrBY2R5JxYf3DnVRe9STytwvZinhMkgktkBG48ePRzXt3r37lltumThx4kc+8hGgB9RmNpvFq0L6t27deuONN77vfe9raWkBhkClfPe730V1rF+/HgeBkn7961+fc84573jHO3AQigRCvaB+0+p7nPAMjz9GukM/q460fDOuIvRDiB4sIbXM+NR0f0BH0vzpZUc14SUzTta2N6QiBA0gmIRtd38nBJyE6XCcfwrddtttAHBXXXUV+HLFFVcABwRBAOQHAndKpVKqG+mdYHo++MEPAlPj1IoVKwCrwSYAx+HhYcg0uIY84CBkA1dBSOwdDkn0uPSzj6110tvXCwW0+3SW8AQTvhcoKIw9NEZj9Lwiaz0RJgVQNpVQCAjznjb7QZ77+rutLKdyLq08WxWqH3kCQWEBF775zW8Cu2N75plnQq1e+tKXzps370c/+hHOrlmzBpHVzJkz05l/0rEP6cBm3PfRRx+dP38+8iONuGvlypW48Pzzz0dmxGDQSmh0/U4HqP4UpGXALVA9O9E16xnEY0Ph4ORw2ihr55M4ObbaGMhaAm55bgArup8vIFSG6u3vOsh2PplTT6Vbb70V4dY///M/f+c731mwYMG0adPSPmHp5A1g1mc+85lZs2aBO6jJH/zgB295y1tOOOEEHHRdd2ho6NOf/jTO/vznP4e7PPnkk88666yzzz4bNvmVr3zl1VdfbYWqDiwORykY3bh1vbW3JH5pg4JgsMC6udBML/jH36NOh74TnEpjvkWFgiWu/WJjG6RwMyM7h3cqVkUO8kf2/uSQnkhwBniNU089FfINcZwyZQreHyL+4Q9/+B/+4R++//3vv/a1r8VxAAIQwlBUyk9+8pO3v/3twMLQhw996EMf+MAH3vOe9/z4xz/G2Re96EVwVJdffvlnP/tZXL548WLIOmoKVL9fnQgKPPVhmNT9ld7IVFFTSgHEIcAFZAaCU3mvrV4D9WrAH/yeceU9n4haUojAI4BE4TAvcLNM2TmbqP821YzhanCkO2TFWMfPvLfLXXfdBSGG0J922mnnnnsugpJvfetbSIDa29s///nPwwbNnj17zpw5p5xyytdoOdOHAO/SdoXJkyf/3//7fxEYpSPLly1bNjg4+I1vfAPAEdjiQOvZU4lwKl7IvpNhSSzLg8U+PLJm6UpxEEmEam5DthmImFpVxmiMnmcEOw4rn880JiHzhGc/C8JG0XwMWoZ9o7vpWygkl8IvKEIahD3FfFnq6OgAzkZMhTSAONTnvvvuAwqHqYRyIYEwDMff+c53wjMBr+PWIJhKhGS49r3vfe9ll10G4P5P//RPsMO4BEHqm970JsD6Cy+8EDmfHH0d0D38QfSp3UhR42wlrvb07mUidlwEXQk8kSMck4ip7TMP2NBjgmBQ4IT9QqYVRkbQ4HRrP+lbbnGk0h3q0kH1hcyx/aJ9aAI7YBth61DJ1113HdgE9//iF78Y9Q/W3Hnnnddffz38XWtrK/wjAul169bBFSInYAFc3s033wwuf+UrX9m4cSNkAJgD3hO+H54RNhkJsA9iVr/ZU8hwagJJeGXtxvtoyQcmDU+MiAzXAnElywiSvYMAAwlkPXlIOgybNSvIRh17TPmcSiRbbchYOzt615d0vx3Id6DkNH6t76SEdzvjjDPwqplMBgDmzW9+80te8hLAq/e///3w96gR+HsgKdTUhAkTcPC8886DuDc2NsIPAUagirGFNEMTcBB4CkKPDNAZ4CzkAShBTdVvVqe6Qtb39pNm1Q27HlRUR2mToBLwoEZBcSfkZroMKNK2adPzA4IQ2E8vPCoJLwmmcgfYriHbIrWXyrk1AAASarjc3T+8hzlJ3UA9A4I9Gj9+PGobfASzBgYGVq1aBfkGAQ1AcN/whjcANbe1tf3d3/0dIptFixYBFCLi+fa3vw2W3XPPPbgWko3855xzDjTkhhtuAKCGtXoaQac2kJSTtEp32DW4o1jt14SOoQB2yKVxhfKb8+McGSAAsoh2jMboeUHQlFS2kZg4bkpUNPmgKaH+woa61ruSOfGmfWsSVqMoB2Cf7CtUlNSU9PSJZhmeBlYUMRg0EaoE5A2dAjoH/e53v9uxY8ejjz4Ke4vw9JOf/CQw+pYtW2AegRVe//rXI4q96qqrcBaqChy/evVqPNjpp5+OWO6tb30rjkMTcYsnx5gUV+MPPZNNwc0oxUsPrLs5Sipah9pE2sRaKYQe1WJ8+opzrfE8VgjVb5SUMC+TpAmERtxlLShOOFEx7N3Tu9nQ+Nl6dut3ngS5HqdJkyZ1dnbCAMLlITDu7e1FzSM2vuWWW5CGMYQ3RHgMqIfYLI204ezA3Hvvvfe3v/3t2972NnjJJUuWpHM7Ig2fCON50UUXzZ079ylO8MkEFoZ6tGd0677+DWAjrdQD2MOt+46DcU2TCTHYL9T73xG/p6PD3A9lCjm+eaovGxWtbYR91AjKdMqid8vuRxNOIbuVLNCT75HKH1AVEqmnSQkHbdMAfZKB4KZHsEU1pbux/cINQv3iCAiijzxIpF8xkE4JlzwFF5N811PAA5RZ0fSlbHTDzgeMS61nOIqyXIANLmsVPaFpJuoLb6VJV0GQjLR58Oij/W0MlLIO1RnX3M5iN+2gatGe0DzRsrh+9/1aVKNn3MgAiPbLX/6yv79/165dQAYAud/73ve+aqlWq1188cXr169/3eteB6wA1AzTBv7CEuHs1VdfDZnGLriZNjtdeumlP/rRj3bv3g2AiF0wun6Pp5L91GCbtpLElDbsekB7FWBkcEo4kv7EQodyYuNUyYCKjm6YN0bHHh2we5MnzIrLTmkodCVwPGTeSeBvWXV398ah6h7FapGOoJ/WtpG8Q+73a3KdoCnjxo1DVApX8e///u9Qos9//vM7d+6cOXMmtA8xKPxHpVKB1/nCF76A44sXL8Z9P/GJT8A/IY08IyMjABP/9V//BRwPfcRZbFFyLpe75pprUD40NL3XQQQ7Yi2q/YfAdDTquPuh39K4ORpaCSdjJJcOz7DIXzT3JETk9euOAUqHICp/UvNsEzpCSW7nM2RcKpMYp7Zpz4NV1W9kvcc8bI91t4ems88+e82aNZ/61KfAoH/6p3+67rrr9u3bd+AT0plnnvnjH//4a1/7Gji7cuVKsAa44ctf/vIDDzyA0Do9+/Wvfx1Qb8WKFfCPYByoubn597//PeBgyjhcld7rEIQnE9HGnfckTq/B4wMfcA1uwpWzONNSaEfMjJcjwENvUHeET0OHRShSeZPGzQgrBKuo+ujDBLUxRO7Qg9vuSkyVgj3KiIc9GG0dglKJrNp5qbALTw8wgXTaoQOn4N3xztjiOA4iT+pgoHWoI+RHAmeRGdlSVIWr0tIOIhy3P+s8bTej0LBaV2lb18hW48SJMr6bFUbEYQJBrxT5zPZFDvyNjkW9ZQGXp+w/+givXGcDXp/6BPKZk+dWS4nknn0vO0KE64QXN+5YFZphajl6ZvTGN74Rwoq4BKYHBMv1xS9+8S2WPve5z51xxhkIdPbu3fuZz3xm4cKFUIb58+enq4L94he/uPHGGzs6OgAjYLPAPsBnZHj5y18O3qV8PDzRdLRgRmxqoRlau+0e45a1AA9pyjnX9U0i4oqBiDLtIN8xtdjuGB1DlOGNzbkpHivAydLkgMyhRVkRssvK+h13hmxYyCSKmf3WTEr8VJMNZYH1+9KXvvTKV74SgdNHP/pRwG7oWnt7O3Tq29/+NuJRBKNz5swJggAwvbW1FWYTMei5554LRzVr1ix4Jugj9A67QPw4hWJxLRxYY2PjUwxpakywgRuhOaHxbLEpPrrtttjdZxDfUayIH2dKIAQvZMbnvfHMPGODchSQwmtz4UyZNLdajF1uh0Xglbk03NUiehQeUPQrrmBRrU+mxun6pU8hsOmqq64CPgB6u/LKK9/85jfDnIJTS5cu/X//7//BosKKghcwpMAN8GtAGE1NTbCxsJaAC0CHYNB///d/w64CMra0tMBygo/Tp0+Hu0y95FOC58cJwCfmI+t33OHkR0JVNcYjAQMHjReVxdxJi2pVJVnwNJDjSUTxfT15MEXAurVbt171s1u/2jRJcUMTSSpyOTIK+hpG533wpV+aWDhOSEcxmifRoorD0sDAAALQ22+/HdL5gQ984PLLL0cVAECk000ABKQYAloBd4KA9cILL0QagSxC2A996ENIwOugWlGbyAzCWRSLxBNlHbVmxwWhmqgeY83KzKirHvjuA52/ifWwlAUVQ6wrQtR4XAhHJn7pzb/zMtQblrrUcTe9lugohAwxS2jNZ0B/6zpjXt1dWvP/vv+RXLs2XkIDDqhJHy+ucsmky1Z+7LjpFwbsKd2dDkUHeupCNFHnEBhs01MpI3AEhDzYBSGBXeRHIgxDBEDIA06BfWAorBgQNPAH8uDggaKeTDpkzI8BEJzSA9uuvG71t8vOgHJcn+fjYs3JAvvI0p7gX9/5A8ghRCHmoSeOoShnjI4Vilj1+1f/y9a99zht/drL24+jw9BSETdN9edf/op/8tk4VzcJimBjOGNNrZ5PmGAE7j9NpBYPlhM6lYZMqfpAlVL8De1LMwBPpJ+9kQGXpzpIWmrpgNIhgV2oKrYHd360blABJ9gxAm7C4lB2fOvqjw3XdhQd4fARQB6tG5XQ4Wj5+NaXv/vlX8BrHUOzooQJ4lbH76ys/9x33tw0MWGBjJTDZWKcxEQqb1ovXPaW0+a+ThgfmIlqE/8PY8lSHwcGgTvYBePg7HAQuzgIQhpcA5uwBaS47bbbvvGNb4AjKdeQP82ZZsORA+xDHtjY9EJkSA8+iUIWrt137W/u/JfY7YtYo2aNTBQFS2TSMLpHfPLtX5rVdBpYDSiLeMxwJQw1tD+NBzwMkyGiks+ZtSCJLdYkZ4Mf/U/gdVx9/8P3HmTqD4U5DqL//M//BOzdtm3bL3/5y69+9as7d+4Eevj617/+la98pbu7+84777ziiiuAoP/3f//3/e9//zve8Y5f/epXvb29qCYIcV9fH+oFtXbrrbcCZ6F2Vq1ahcgVB59SR4+jB8sbbVhcLA1u3PpoAsQjjdaoX09yF2F3qRjOnX28C+Gnukkz02vYN9n/9ygl++w6MY2Fply2wX58AJCScNA443iouNrdD92KyqF8z4BQz6h2bMGFVNCBA7AFpZqAbSrESIPAGpzCJTgCm4U0jqS7P/nJTz7+8Y8DYqcX4jjd4FCUJPSlzeA9WPTQuvtjXXJ9DYFOFE2/iiJVYiaMm9hQaCQOUqMuvecYjdHzj+TcmYtGh6uCA3aTCqaWygg1MLr3+ruugSZSizfpAmSYdOJJapHqF3xD6jBSHAD1QRpHUkuIbZqAhsJswsamHcigd3A8pKtWW5En9S7phWk5KBlkb1Un3N8+Aj2SzWbW7Xh4qNiR8GG4AJsFW2E0jyOzYPZiPDh8w7FD5ImNVqwh1zi+bWJYi3CEej+SHROILiNdfOixuzSrUvM+5a/X1yGJGLP/GzoSqHkYUtR8yg4QEil3sH3ta1/7rW99C2lkQ6iGI0hgF9eCR9hFIs2c8hFF4Ti2dKdDk7ln1W1awgPiaelDQf2ocRvyzY25ZhUrK3fpYdAfYeRhEEMmhiy1OjPnNp5qRh0E69opwUZ7vLFQG8fkwKqOn3TU7quymop9plytS8Ycdu2yRx999NJLL0XVzJ8/f9myZTfddNPll1+enrrrrrtSKf/Rj350//33oy7gjXD84YcfBlK+9tprUX1p/c6bN+9rX/sakET6+Rx5UKAto044RI0KfB/TNSeSOg6qbPCWrf9dcjY6iceSlojzCu81suaKjOnPnDzlRJGhChACquWDJ+ALscb+rxd69JCbODyxvQWp16MWnsqahmXt55kRXyD+hqFJZCZqcGoNTPCO8kOre/6nmtC0LFrXmIrhgffbK4DEJ8gfJBJGCgKKLdAxKO2sAEqlFgkcRCJN4yB2c7lcegTpNAO27373uy+77DKUk56iuRrT6WtYhD+4q/1VFOtxVEOsa9rpW733yn3hWuUzEwXZKAvwqPNgT6AGghOmneaILKIg7jDfObi1aYzG6PlC0ngLpp/aIOeWBpmQg0L2SuU7cbOrRFLY/OjmVet3r9U84m6JWklhYnnM+BNsKRQHBBuYEvQLBBwAncIutthN8yCR7oKgXtgCPSCRnkUCZ0nvLMo/kEY2nK3fzJI2I8ZUtQIW95QJy6br3nXXJvm4CEsSywT+x69U/X6mM3Jo7rwJp1i88Ec8zVFEmvuKB9JhgSksnXZeeU+e15zEhBFzfZXhLIn8kb217f971/+OsHJNmThMjKoaVrbfwYErbGXgB4uqiH2WIXWOgFIeYZsmLHMcMBRkz9MRbLGLS1JOHTiCBHZxHM+JLXaRAccZRIZ6IwyFbKTGalXEbHiwqLyu51d71N0xb9LRHCfJ+GzQA1jVueFicUXrKwpivBOYWNYAYgVzJE1T5Dy99zsMYmCSZv00YtqUmdVyAhfLNV4DECUCSq5FkfT5w9vuh4eWLoWBgtFkF/VLn0LwEPD6cDN4Z0gwXm/mzJlXXHHFHXfcMWvWrDPOOANooFAofPrTn166dOnEiRMvueSSF73oRaVSqaenZ2RkBD4tn89PmjQJgGPdunWrVq0666yzUFP10vcTbk/rZ5hmZgLsaDfqZ3sf3fIQHti2kFAjG8FEJWr0Rg0Tx82qX3ls0AGcQ5oLQfNcmZs2ZW6lhLCcmraInzKJWZSYKOHRuh0PCWeU8cQwXymYHtRnKuMQicNJxV+D6LnBFxoSYW8sWQBxwg4HdGa1h9Y9qPGQwN8cIY1xXFGtjHDNamU1c9pxgoa6pKXYP2M0Rs8/yvi55UtPjauCK5/rVNGo/2AYNrJsz4Mbf8MEPDTCF9hroH7nadYBenbI4TD4ATc+Papb7Rne1NG3xSC4FnkuqDuGprBCxlU2eeKMfK6J9M/GwccKkSXE+wjjTps8zxWN5WLiUGe3kNGUhpKhZrh6ZP2tu7seAtSDh+Ey4AxgwrXmzDa5UOpZNKUQKxqSnnFYHiDVwO3JiHnlRzc+EMdVY+CkNZAGQkKdaBPzqKxmzZwNoILLwFf7KeEZ0WFeCAUo7TregrnHVYv0iRwPIwVsNuoLzkXCiG/Y/HAtGo6TEL5bhRCnwyIGePqf/vSnxWJx/fr1t95669lnn43dn/3sZyeddNJHPvKRTZs2/X//3//3uc99bty4cQBNgAi45A1veMPcuXNPOeUU4AwADhwEkrrwwgu/+c1vAm00NDQ8tR0GLoe6rmrqgKNFXAw7r7vltzVVBq62Ao0gltyQMM5A7+i4lin5TFt64bFHtvVFGC2nTJ5plGMUtWvFCmgv5hIRfcwdvWvvtp6RraEq0fdTqACuoF481HRmJf3ZINzTyiluh7927CS1c8D7u8YBoi91DO7sGeiyjWkpcMc5DTmLq7Enc+3jpwtOKpoWNUZj9DwkyKfneMcvWipZRoXSTqgHaaXu6VzktDPaO7J1x8A6TUeQF8L/zK33X4tolSXq2c4RbWhWufeRG/08K1WrXlAwPAE2kBzxY1Aars2YNtt3M/X1n48dsjEmdfl02ifMHNcytTwawwdLkY4ygLmET1GNreKBR2/UZpS7CX38BcaAfSLmkSEFf5F61upFUQ8Y3A9hPU2/4DsiVtWOoW3b927yfA8mFIAn0fRpmCZuCjXww6RJU8FiOIu0xeIZ0mGyEugQjnDbx01tb5lVGeJSZ4xKOE2Z6XApaqoyUuu8dc2vtRjV9Izp8x6aPvjBD7quO2/evDe+8Y2f+tSnWltb3/Oe91x22WXf+973XvKSl3zjG98YHh5+5zvfefLJJ8+aNctxHKTnzJnzyU9+cnBwsL+/P4oi4IYwDC+++OLNmzdfcsklB5plDibJasRL5YJrsTty66M/2zO4QXkhzT1CigjwHrtMVEd0WHRPXnKBy2g6lGOHDqBa2kB2JfBmU37SnOlLS0NKCpcsgKONqxWE3k0iM3Ltvd+N2BCQF2ACuWkb95CMk9w/S2RVE6zELSHzhBhImoxXEX1F3XntnVdGvMRcKKqhTmHYakBCXh4Klx13Zs6dKOs9tJ8HVnaMxuhQBF2ClE5snT5/+kmVISlUQAEdNZsl3MmVTU/R7Lx19S9KepDQskH8DvmvX/tcEQFxIxSMgROu2X7rlq57KqYnyOXKZbjFmBnti1xSkq5qWDzvJMERcD97FuNZITKC+CeYl/cnnrPy0owcF5ZiVygjEDO7TAeMxxW1o2Nw1bq9t8ZOlbo5kA0lM2o/riIbLbtBq+M8KxTxCPLDtSOoNZnrOAp53zUP/NhkS1pFeCRtaIkoPA5XMhwxx886KZdr5GRb6etGvZRnQAQx6smDKKEVOAQi9uGo6/Y1V/7hzh+NnxkkvKKNVh58TiSMCXjeqba85rz3HjfpLJc1oqYOTB2tbd/O+g6pAXXuSG+UJtLtwUdwCdKAC2r/WEps0wxIJ0kSBMHu3bsBGn73u99NmzYN2ejjzUGk9YAwrdTBzldbBm/88XX/GvslYGVhXBrGD6aaSKhs/w42oWHOu1/3+Yn5edngsO0iRx8RZLP9GKyM4q9mulKrrNl58/eu/tdxU6WbiatmmEvHaNcR0ugkqGbOXPq2845/lzAeKsLh1ANLMN8Y+ex0eyYTaZ9XsCq1DykPjAJQTXS0u3bXL67/r5FqX+IOGr8SqZrj+DrmHpO10WKpu+F9b/zigokr816G0JFQeFn5zAeMjtEYPVsEvYxVOFId2db9wHd+8fnmqUxka0xG2iQRDwIv0lEiKoUXn/T3py94rZ80uRIhDszvc/lhIq4p6cqExd2Vjf9z/b8U5WNVXo2SgpSNrhmAwhrEZF1y7viz3vaKj7YFkxzEa7AYz4rReBZI245c9P3IsHJcKlZHfnr9FzZ239A81cRwVioHRCVE0ZNVFnt+NONvX/XFtmC+UK5DjbUx3Jdlu1Q0kvZZGsFVYqOuyXsJECc9v3KHb9388xsf+R/ljoAt0vEUAAz1YGBx0R3Z5731dR88ecrFuWze+mE4YSIqiFxu3Ykckg7NZIkKgdfgPHDyJ8w7PScmDXZWUYPZwKfl2LjDhYx4VWdGfnfnD/sqmyM2okQVrh2OHNv6vfdTumsfqZ5It8AEoDQBrADCcWm7hqbbNAPKBFzYs2fP1Vdf/cUvfnH69Ok4iAw4jvwHCBfFKmF+vLe48de3ft8Eo0rUuASE0kANRimHB+UBnZPtb3nt+zMONPNYEfCU0io/qOIFhNUJZk5YNKNtSbEvUiELvICAAberq4mE55L711+7ft8thpciXURtAqfBXD2Re39tstgGD2vAKsMdFrFilfX+ftX/dI1sMV5RU9MRQJ9rgI8R8pTE0L7khDkrp7QtoLk0QNQVg/TTljZGY/T8ImiTI9yC39jeMm/ulOWlwUTQhzUr9LIUR75mGZOp3fDgD7f1P5iIODE1IXHyuSTpm4oaqbDOa+760WC0t2YQv9IKz0xXE4B6LZOKo4v+ymUXeiwvBcEFmNn6xUc/cZqBgmZgwC9wclmvZeXyi2ojblwC4zyyNoaaEIQrYhZFcvRXt39nKO7QTojABmcp7DKunQwQJTxL1QIkw7HB/ZxYuaWNPffe9uBViLVo2WnG4yQB2/BDYFUZUrPbj5/bvtyVWYrTCAOkNp+aVf4oyc9+9rP15EFkG6jrYCNJVJSEe/ZtczNJlFRdKh9P4SCwS0zZ9fW2HVumTZuS8xtYQj3qDwACe/kRoLThobGxcfny5fPmzUvsTNopqqjnsIT6YG4yEnf86rav91Y3sExYC2PHDQgw0MzQxkTuaLdzwSmvnzxuQXMwwZeItI8d0EDcQqVQyz4SZKfoAOMqltls7uF1dwqZcB9s9bnxaTg4i0LUihPt6djge25720Smsq4IIO8keM9KI4O1MvbrH30apGlXE1mpmu7f3fNfm7rudn1leARkY1QihQdZ58YZ7YzzrP2SCy5vdGY2ZnMcgRCQK4OJHRssMUbPS7IzyjrSjRNeaMw+sOZWJ5dQ4AkrZhQzAX2LEzGCwB07d8ycOrsQNEAdBE289pxRSQ9wt3jN/d/Z3HuPCmoJwgxqhkwkD5lweeIO7astnrbyrOWXNGXG25jPDsL8Uxq3n/cEC0o2FWGpVsbxZVf/7q7eDqchoMCW14TQ1Yp2nDxee7Q2UKqOzpg8C1WBMEbDXCGohicmHxo//WRFR4xgLJkwUiVisLey9afXfonlR2k1JVr7jHry0TcA6VRH4tqg+/Jz3j65cXE2yMKR4lK8auq07c/S/r9PpcMgBlhqYCVINXeMEU2tTQ9vuK9Y68nkHI9rZjzNHSUT4YW1aCROog2b17U1T2lvmgfXTm7LUr2sv5g0sIAdz3oAIuAIYMSTGjOSBK6j/9e3X7Fr+H7ljWpugKFQhQYM54kwYqinmhNTL7ngbeObZubcrOvgUZ8VXj4rBIGwdUEOmJpVbBoSzLSXCbIdfY91dG6VGe14eUIMgME8UjzP5XAUd/d29Gktp7YtonEK1LMJFfts1AwBUztEAmEYZA4opqZHbl33yzXbbjBe0TD68AagTjPlKYA7b3S4yir580955ZL55zZ6412gU1lhNKLJN+yJ+HGMxuj5QYYax1gSAzT4Tkb0DG3f17+Fe9oNApl4dk0gpWkyQViwwY49m2dMXtIQTKZ1VZ47qvDeOx7+7SM7r4n8LjsvSpPQnsPLgpdjky0NVk0588oL3taWnVHINEJ7EToCEtlo9ZggMIOMkh3yYEQQOJUobhqXW/3IA1VZ8zNakNkRDm9WicsBo0zf4FCfTtwZk2YLnXUZojIqxsZv8KTPBvjjiuYtjmVlfc/tv7rxezrfU4r7BXN94NNEASwIIaNaNNA1csLs089acmmTO9VF5EgPmaIF+8R/PmKgOkNBAI0ijhMmFErfvGVrrcQyDTEXLqOGMwoRPTdI4kQ4esNjG5pamsc1t9BgDRpBlHZVQKbERpBUaP13MB3uyRB8HpQ5BbEEyrEjhCMlEASez15NX2ESpYb0pqvu+Pa2vnuUV0oIKASCOssl0gXkE5UBXevNXnr25XMnLhOJn/VpXkw4HCrg2KK0VmzNkDBgNwyjcRPatm7ePTw6mM1DckIBhmgX4oyTXMaRVrs6diaazZw0A3VOTQzAHbaCbU8SAiAaOI26RFONpZyxP9pw6/gpmZqM+pgL/OiQFSX8qR+kS+iwRfAKcEGo2ACAxtwU9eBt6668a/0vTK7H2BksheMo8F16CHFqZT3cX1m5+OILVrzO5w25IIuiBbW54aaeldUxGqPnIyG2IYvNWRxFTa2Na9auKSejQaND88QI+mQOGcd/R6pabWTHzq3TpyzwnGYEqlpHNAQsVSVab5ri1rRMIsj+gR/ooDNPoAO2NM2W/rWZjYlI1SnKQFobDltf7RnZ+4vb/9+GHfcqb6Smq46bof50eEQT46Io9IvdasWCi05d/OJGf7zr4BW4RgRCs+EdUyqIiqENQiiaw5vnM4XKULJt38O+q4K8iGHJREEzRC3M97Vhlb2dO7UUU8bPpmGW4DaZV4Resal/PMV/ZU1lyg8QtgenQftZaHAcZC1nai9tjjRBV9GMHTF+yEEd/9JZdJyhmx757z/c/QMTFMvxICeRE7FWsUp8R9bK5eqAyiZTXnHO5RMKc3KZjLTNsvSa9ds+njrw96l0OB4DMNKXGFyaz2a4YgtnL2vNzlWl1mKppjSFoRJipPMqCrh0QlM0+aFr7vnBnuIGReMpTBJCT6zHqne/P9TvaQg1tl/Q01Ic1wUbgBpQKg4TR1RC8/8YXa1VgaFueuzHm3vvSLzhiBqScsIU4KvAISnjcrEYj8rJhfkLJ5/oq2yT3ygJKxxTHeVSblulhWnC21EAjrTjCt/12pvmr1z6yhybVBoYDIIwisvSaXAgvsZLeBB51Sjbv2rrb1dvuxlVTT4+CVG/qHzwkZosyGiZhMUpWw78LA+xgRrA8BGGtHTgiLV0dUJ27ELKcdzCBog9c1U5cRwPJ2AaH9xx76ott+rMUMIH7NQaTgJOClGOIgRhlXLsseyyhac6UYPHPQlEARtFE13nxVgDwxg9bwlmy3G4BLrVGRlAE+dNP12wfLlWBN41CGe0dKGrpBGSOXogXvu7W3/IgZUBrw3AfIWZmtGwagm8V71MEBQLvyeq4qHpQIb0dxCRr1cJrdYH3dWmEo9W9fAvr/3x3pFVOhhCpOjwJjuassJ5FQZTqVxlqCLi3OknvtgzjZ70gdNhH4TMpLHEsUF4YTKDeCNOH9ldj/vSyaimlcddnGe52nAc1RBPiQgVR4P2AaVc4cQs23/Hg79btfWeEHbSxsg0mVOUpEGXpdQqpoYx5QoSafpJvEmPPE7paYrAyXYCoAAxVLUpKx1JINGQ1Vy9ruP++zf8xiuM1NQARfXG1bDZjkb4nEQVVS3rETNv/ElTm5e4PMtdsr/08ZlkCv9tCn/T3+HpcG0Mj19IXwQgu0ILR2zetLUmuz0/43i0ogTwjaGAEgRHDrmr7d23a/qkaVm/IABgbLdDpR37ZQNihZ/mNH+6HcVHP7rQXv5k0oKWY6eV2alHB34oierKDpLUtGA5UDnKFTpiNe30373uqns33GxkzTiRIOjkIDvnCd3FiNF+FQ55Lz7zstlTTgicgu97aeOCFYtjnRA7JEoZ1dra1tW/q3tgh5ZxkM9ESSxphhZBsIohnnF1ogf6ehsavPENU4xu5C6Lkor0akIkVrRQrS4iHgAKWIn0Z4WELqcKt/iS9uqVao/TGi1WKZCd8qRT1+Ge1B0V0M9IHuta5PSt77rxllU/Lal9jie0Dgj02F6rjBtPeOXBuDYkT1p0zvIF52REczr7JN3jhcDBMTqaKTX8pBgwhooh4Ms3Bw8+dFecVLIZF4ep8cGaR60R3kBHTLHc8dju3+fzvKlxptCtXAWc29YIPmB4xtpDagmEOa1bVDKq9iaHIlov4MnmlLwYuR5T5By6RkqK0KCiOn99xxf3le5MJAw78msy73hwwAEuqBdbuRIPZZYvPPvEeWcX3LaMl4FLRVHwAVDEQ5vyo5y0HannOE61WoXZGaju2btvp5FhtpAh86QSckVcRSpGhAzP0tW5s7HBa2ryYDB14gmeFW6ZZkggy4ka8mkuB1hFnXpobG2CtvjtJ/Juj3MzNZiAd/aTsQK85LSYBVBazgiE62Xu1jZ23f6H239ggsGIVYDgjPEYtW3QMr+udGrFuDISO1HbS855y/SJxzlAQV4aUv7JdGjEkMq5Nf9w+UhDdlhzc1tjoW1bxyPVauhlhPSVFiE1QdNrO8wNQzOgWOXh9asaGnOtTW0xhNnxUQbN2UchZer1IV0pgErF7NAPHbOybQOneTCQ2Ya9KAkVmUhqRHOgMcAOFTPUObj59w9++8GtVykC66EWAC40dQbyu6hYrYv9SaXfXzr/zLNPflneHQc0I6n3Jp4aD3AQk45Z4rSCSgy58SdOad+0/bHeoS4vK6XPHBWQMJLtSSc2T0I1vGnnA0Z649pmGkcJVCBxCPXl1MGeqKWNmPt/VtYJDxJ/6kJO2/S4ZS6J0n6ii6AM9T5BCUOIVSur3tsf/u8bHvx2EnQwJ0y0x02z5mVIO/XCNlxVRf+e6qTCcZdd9Hd5OT7r56G6aaeWMcQwRs9zItUgFSCXCkvNNM3ym8262zdtjcwwzYTrykTTGlRSCgUPBASRGx6I127Zu7laFpOnLCU0j/BK0Bx6tmUUxZEhxU/TKovAIQhboVSHs6VVmw3mlC5JD1q1gU3OaiYTTvME7xlY/fNbvtBZWV2Re43IW2xhEQMBf2liNjpYLg6XJ7lLXn/xOwuyveA3Oy70k/KkcwAdk8YUFuZAFzoYyQkTx2/ZvKlY6WcyzuQAC+CRgeRQAfB0MlbD3BnesuPBrsGNzYW2xsbpCPAdGVquBTQAPHV9VG4K8lBnMKJIHWzH4CdT35sSrgH709bZMjOAdpAiasSIaVbqamh23bX+F9ev+m7s9lbUINwebmqhCX0nEpzHlXi4K0rK/oWnv/HEBRdKVcjnctRz5ggihv3OgJ4akkpPAMCZiPbxU9wc27Z1Wy0u+jk4Ewg6npxiR7hq7qlEh8JNNu9Y1zu0b1r7VJoMC7VFMFaS16HWY4fjTehnv3ocXFFPJOQUzHXsVhiZ/uiprMtKeNRX3XHdqv++6cFf9tQ2JJkhw32CJnAz0KsUfytRHq1V+t0JueNeddFbmjOTM26j7wecvjERanshIAbq8IHXVJBt6Th+67jWxzavryajYFNArfpQePAY/xFHGEAumYm27F29p299S0tbNtPAWKv9/IQyEiZGmMIRi5Ht6AZy/wdY+Ljkp38eP87EIEVRSNQxBIAIkIAzmnTfvvYX19z+k52Dq0xuKJElKg+CgfIdBGPA7zIuqZGuWgOf8saXf6AtM78haAU6hs1NscIYYhij5znBAFovjUiURhWoSLrcbS40jvQMdwxvjcJYCscLqAEZiICAu5A1xbXTADzdObR5e8e9za1eS2GcMVmmELPamDa1h3akNA3etKb1YCdzMFEDAXJaQwr0D/dvr7V91OCIeByabbesu+K6B68YZbtjBKWiQJpqmyJwOfVCi52R/lpUYlm36a0v+tjExjlZp9WV0EOoK32DRrbU9dkbHlNkDM0VlI4BRFrqzIQJEx7buLYSjmhWc10BwKeMUcReGFhleE3zqFgdXL9lQzmsjJs4MSPBO4e8TR0roLJqZEtJLg6arOEJlXfQDhloWFpYXVoRgoJz48LJATOEvNpZfOjKO766fs9tJhhQPBS+FyV4EOqjRm3APEkqcbE3cqLWc0655Ixll2blxJxXcBGUUdeTI4cY9hOJDJyFJNzrcCW4km3jW0eGi51de8KkHGQ8QWug4bRDE1zZNmfNIsPDgZHOtVsf7C3u8IKoLTcHD4jIn8btpt9xUFepGhEXrFw+0fSL2HaPh5+znUUIxtnPPbgoMrWK6rznsSt/e/c39o4+nHiDSkaKRrPA+aEorhMFrXCUO9RVq42YAp/+qgsvnzphnsvzhWyDA9AC0UbNEwPpz7FNqR93gHSFNEoWGlpgmLZse6xWK2WyNc+XiloXSHQgXxBOmu/UK5WjznWb1+/s3ip5tq15KsyUSqo0M0kSINypi366JXgGDtHXCsvEx/lIzMAfnFCu7WhJbZ0xV1rGVdP32M57f3nTl7f23RGJgcQhOVc0gSPgHuxYRWvXk0FU0oALbth68Tlvmj/llJwclw0yPpDOGFwYo6OESAuo/1xdWh0h4hBexp05ecaWjvUD/SMqFgjW6Tuviu1c+9CQgjbjqOXOGSxFOzbtuH9wtG9cy3TfbxUR7LGdYBc/RJ6IVKG++OHgfltKfyzR/UARNJ9a6+gDpL2KnokaKdiw7trUccdv7rxic9c9kTecSCi3D2hiNPWIpCcGgFFesT+OR9z2pjlvfd3fT80szbqtuaDBQYAN82l7blq1pWew6WONnIOWATORm8sWcrnc1m0bI1WJoySTCYSgntcWWqBGAAK8WBnthDt71mzuui1rWpvaGhRzECNZvwMChvPIXSJKQ/BKzDjYmtGM/tTNn1wkeU46bQMuph2AFiaTqunqr2y7a8NPr7nru0W9V7llDQuMaC9BKOVRYSzxpIpq5dG+kJebX3zG61cuf0mWtWechiBwgX8ILvxZ7DoMYrCBJ7UfkB+mkmkWwFRAlZw5bfbg0GBnd1e1VqX1o4FZNZy0zzUhJmrIkokSYWzK/SN71m29v3PnUC4nGhr9xNSkQz3gU+lKG7OJDZYOqjJm4DWwh/rFSQilG9N6nU40WNl338Ybf3vnDzd23Ra6+5RbNDJiBrfOclGVwoP6udzDFb27h2Wt2dXNl5z31sUzV7g825hrdqiPkb0LYQv8jn3EgGqlKqauH8B0UkdiwsQpcRx1dXaX4x7IehBkaSoLsILEGQbLAaTGTmyKg8Xt2zru2dZxv9LV5pZ2I/MQeoVAaP830UTH6Qe2OgAk5FFnIs2vRV1VCCHWYk9LSmmnVmP7Ht5xzTV3f+3Bbb8OvT2xU1Iy1hwxVlawDIyQwxNHREwXBrtK1WHjx+PPPfnSU46/EHYq6+d8H/KT3mGMxujoIALVZErhq0l2acojTT3Z26dOGugZGeorVquIvlzXpd5XyIgMtsMW8kObvDDWQ6P9D2+8vZhsb8tPcHOGE3BIlFYI2BTplXVYaZOAtW+k8XbwEOyqihDS0XAGJrTiNSVKRpa7hravfez+azf+f/eu/X3Iw0RkFIACg3mMuCjRqo00DIDMRbE/ioe9BjntbZd9oMmbknPafK/geQ6Nvya4gFAhbcM4yHwfQ5T6JiRQpUQ0Yt1tbZ0Ij7ttxybUbZxErpuhhUFhXrlvtMeFB4OqRIUHxdFo966Ohx/dcZv0q4VCwQifQmBDjp9G/SOAgput/+gm9p7UIxVHFIyogRkF2OAx0wmOOKbMhtbtvOP393/vttU/39l/P8+WEhpejtt7WuHuAUQB8uZJUx2tDnaWnLB1xcKXnnPKK2TSUHCbswEtsYCXwSv9eQwjb11PHkzW/hNcIMQAa0+NyDpSOla1MK6o0e7y9l/d9KOtPWtkrlxoldm8yxIAB08JBPhxYiLHEfAnOtEZL+vGzSpirQ3tC6YuWzRreWthciAboDjSZKXJ2fsRpSKekmaRpp6ooWa1hJX6i/t27d22t2/3jn3rQzYYi0oiq8xJ7MMLCSZpRztFk2Qky0fV2kjfgKxmg3jGRee/6sQF52SdRt/PZDJZYmu9nuwbvgAQA6yOZsohxdamBo8tRsJi0ez9w+0/u3/XbxxHF5pcgDkNblH3UgFDYSfhSAwr2z6PCYt9R48r+LPmz1ixeMpx7eOmeOky4fR9IiMIrsHSObaZE3VbF0NDTUmRYaE2UYUmxCh2de1ev/PuHd0PDRR3unkV6RL1XSVEDOToUsOd4QTodKzjqKe/IsKCqfknz7/wFee9OWCNgZcFnLffI459ro3RsUUEqa1G2IZlxSo1msmmqkpl1X/HfTfc9fDvdGY43yYbmuG2NYOj5rFmrmIBtkIKFZVdGQkGgD13fGv71Ikz5k9bOm3i/IA1c5ZhxnUQJlHASgQrd2BeHNzbWlGocwRDOhx2bd396NptD/YN7QNuCf3HlPGjJGsE7ovcoeRlzkMVEn6Jwnikv8qquaya9LZXfXhK88KM1+R4yvcbXIcmkBAshFWxn8ytSv5ZHuh5TmmVHqjMqFaNYne0XKnJntWbrr77wRt6y9szjZnGlqwXAAMg+FICvs/221OavjSxuBS4DUnFy7uTZ09ePqVtzrypywuZ8a7mAfmj9NsuARH64kC3tAATFlhABkIFV0hOsNrRt2fD7jVbOh4eKfc4fi1KEELHlJP4jog+MjoreI4sNovLw8Ol/kRGrSfOO/+VL3objxsKmRaYzkyW5v4wJsAlB/nbP4H+KGIg0IuSCQPhIORuNIlYPBT3Dqo9V97w/c0d97r5MpOV9rZJrvAAjGkwg2SJVg48D7x5ksRun2SeqrkBb5Fxoa0wfULz1PHNkyd68yfmFzQ3U9f3lB8HqKu4aaQ00Dm0q3t0166ejf3FDhHEcGex6uGyImQeiDiOEY/irQHYYrAl5rEwjcUhXRwcATNmjl/0inPePaF5jq+bA8fP5HPCAfKpl19nywvA99gOM7HHIup1Ewdx2anErMz6i2rfbx/62QOrbvGzZemMjhvfJD1oBjI5JBDgNwyA1RPgPsapCypQRb48rSHX2pydNLFtGnJNbpw/rnFWa35q1m9AZJTajZRGi/2j5b6evt0DA91bar8ZGO4Okwr3IDyR8IJEuwl9lHXtBydteEg9WY10daY2okf6yxGr+GrcySecc/GZb3fDloybz2Vd6ca0pBYP6vcYozE6Ogi4HRpEIIBG55M/MbWwWBlNYmekkvTfvOqX96z9g/GKmYLT2NzgCYXoXnEJC5fAwkloSEify1WohWdi6fCMqxsC0zZt3HFTmudNbJ42oXFmoz/ugCFNP72HYTg6Otqvtw4M93UN79rTs6lreJsJiolTTFjZcBVE47SMjIN7hRR6Kd9JslL7zI1KxdLIYJFFXqM79S2XfmhS7oQGORmGRLaWfK9B0AQ5SsLkEk4I6q0hx7Q1TR2lNtVa2YuVU4oH42DH3p7Hfn7NN4vhsHHCpjYvWxCJqVh/CbecN7pRq4xwy/SVR8f0GUch9naE8sY1tc9tO31Kdklb24SmpjbX9T0HwTNAAzVIwShWospgcd9gafdQuXvP4Ia9fRvL8Lp+X+wOGe0Jk6Hu/8qlz0bkAwEAhpnOM5ONapVapVwdrTnhuOULXvby8/5GRtmGzHjJ/YyvpFfEExjTQN3F/ix+HQYxHJ5qupJUTVxVSRwCsV5z509X77iFF2i/paWQKwgtKkxEhJzsvL80yJg6bkCQSZQ5fYigj2/kswlSoY6IgiDwPC8KwzhJVAJEnD4VtvsTts1N89AIxQwqP6DOINR5wh7mOnH2DfVEaqRJlCcsnnbGK85/Y0swwXM86UiPVswmXcLLphr1gqUkSWqWEIWUzO67H7j+ztVXq8yQcRVsQ6axSbgZo2sOsxOkWzuQMsByDxJvZyM5FPl+JptBpMJgp8qlkjhoigTOK+n1losQBPqL8jm1zgkAc2ykpKFDxf6SKsE8mrn+ReecfdGMaXMlLwR+o+dmqNMMDdnB9Y+XPEZjdDQSDFEcx1DFMAprUTUR4a0P/OGOR35bcfeZ3GjrhCbPy5JVM9Q/wKjEkUAOMedJrDJ1VSS1RMKm6wmyb77v5XL5JI4r1SpuAXeiydiCUj2uG9J01+Wjmj6N+4xllKaO6dDKMKoNjQ7HJZYJx7d7C992yXvbCpM913MDiRAtl222l79QKUFliihS5VpFmQoC/aFSx69+85Pd5UdLwb5CU6bQEEgPwAIAERxB6O8wU6u7v7oTRDCGygevHnd/IJwoFArwVtUqzHO5fvSJZHhM3+iJLMeppLRMIL6sw3VxaKA6UPFFwRTz55582VkrLvF5U+Bk4F7T8WV/uft7+p6PhyKuqW0f+NKgNvj0WZN3d+zs7urOeG6p3C+4ydAgY8SkAFS+Ya7SDlxB6iTs1xO8Yyqy9p1pQ6cgpuVKMUpoSTeCC5By+tkEdXdI06hleAtfSMSmOJIAFVPhLFYqGuwosmrWVAozJhz/qpe+cXzzFGofkq7n+ZD2dHgM3fWFjRjS7zIgVKXnFCZNnt7fP9jd2yOYC8sVRuXGhkwS1+CVab0xQsqC8DI5afpZtEeMeOovisNSpVyplpMkki4uOSin7R6RFmJ7WVrPT8NtaaQGsAKOmFj0dgy7SaEyyMYVpl120bumTpnt+3luPNhA14O446mhruDfMR3LjNExTdC7VAHre9TP0SDCnDS5fbQ43Nm9D/axXC4qVcsGvuvwOK45LqJCprRERjKej6tVajxpa0dOwiKzRMUwpNVaBQcl9S4wmroTpZccrLy4CvcHVkCZNNpZIKxTcRKF3fu6dDmfky1qxPvQOz+Zd1uzbt5DQBe4rucIcdiY4YVBdaefTlfHBc9kg7ZxbRu2roOlrJRCQAWANilh7lDb9KPBJmSyYDzTBPwZWULr6w+ww8AulhBplREwpT3AHj914GcRAvhkDSkKIUBpR8FQx/9ksLevOhzlxLio6J5y/EUXrHyNx9pyfsFxBBBD2n8zfYe/hP5kxKBZAqPPFfV8Q3VonkyfNYVz0d/XzXgUhVWlaaVUIWmgCd6ScUdQ03iKEujA40RSW68LCC2iUvqygl3KdtCvfi0RTWVFXfMSQ53z7bd5rWvV2vDQqFMt6Fowe/IJL7vgtS35yYiGJbeRqe/SbFL7K+uI1NpRTQANMFuavrjREl8z58x0PdnbOxirkAs9PDLQ2FAQgqZPQsUjYZsaiBO28g4tyvgBk9kBGeTSwfmnIAZK0e0tbIRY0Ohy2z8L6bCSDPeVTeTrsteWn/KKl75+xoTFUgTMOJ6b9f2sC4kSeBzS07F+DGN09FKKGJDAFloIOI6YBhYM+jFh0vgoqXbu6wQ8rtZKtUrNcaTnQQGpazIpEfX7SUNMS3X9ooSNskj1KCKgj+O0xd0Ilj8BKFBBB0grh5weUtSPmQFpDA+Mek7GlBuasuP+5pXvHF+YmnWaPMcHbHdoYBzu8HhY/EIk1CixjgwY+AJThBipqakRvNu+c1scKVq4MQ5pCgdXOJ5E+JQuBLX/lxKl9wfGj7MG7MZPM9jYJ7Js/y/9AxOeNj4BMUjh4InCWjg0MJhUtaPyIiwcP3/FBStflXcneKJRcsAFiJhn5a0ue38JUSn15DOjmFVoBt9Y6ppBZcWiXNHDsSl3Dm6++sYfj5T7qnqEB4mbk/nmgnRdRf0MavZSeln7n3AB/WyPUHuKCDVI7CCdgtynxw+uYkvGI1TFY87AnLg8WiuXakkIRJApjMw45eQzT19xQd4f7/JC4OQCPwM/A5IALWNkKWU3BDqOYx35lWop5mXlFff17Ljhrl/u6HzIOEXlhl7OKzTkXdclQ0IDe61JAhtoPvNDE06TybKOPWXk46QDe77+g9TSd1DqJpTALJaKlbgKgNngJk3HTT/pkgtf54tc3mkWglpCfS8HdAxTZaMoYERcbfsHjdEYHeWkDByKUrQ4q6pFlYRXyqp/7cbVN93366LqcjwVmRE/ZwoteeH6XPgafoI+8IFIGS3VE4S8uaQwAG6M+h7ZxSQBy6VQiFkPEKLUOlFCsILRURJV4lqtWgxVzRMqG7iNK4979fGLlowrTPFUISsL1EybkdyBG9OCZdLrX5hk1xUDhqMBrgi5KrWa1mEYl8vJSEkNXX/Tb9Zve0D7RS1qxi9nm2ShKcsNasz6elxdd2RkUmkcGc0ZUCfimiLeIe6CTNSPPpGsLSasAMRAVyge1uJyqVKrhl4cwJ7PnXbS+ae/anzz1IC1ZWWTZEEuJ6TH0ib25woxVGkSQO2YhMU1iFstokXTQwAF7ZWvv/XqdVsfKCbdkSw6We0GUvqi4OepfQw1LLRtzKk3yzBqrqCqIexgg168D8WcdIhcTtr+rBRqlwaEUE1BNRivVUvlYpGWrqj5ggVCNbU2TXnNKe+cOX2O0S58jJSB7/q+76ZAm4r6i2vqWCIwHZRUAYhNLYprChysGq+06tFb7r7/ulHVURWDjguoJYKc5+c8bKMktJOsk9SnZdT/QAmoaqmeLdGuzWdP10+5NMcJLZhJiiO4E9USAIWwEgtFU9CoijehYfa5p1yyePaprmnIeA1SGNcBMvZsY1paDkQCCkaW0RY9RmN0dFOkI0d4EOokNDHUMCqTC0jKg2HnqrV3PbT27prp1d5wxEcyjb4TBJlsjvQARGpG7bJWDUnTSPH2Wzmrg9C0ukI60CV7sA7jcZ2gNj+EDToRldJoVKmpmnFVwUmaF8w69ZwzXjo5OxdK6hgv6xUcx6OPEdBgQd+LxcGTDr3wyMABkreWSMExwVtVqjWVRImOy1FJy+ojm+65Y9Ufhks9oRjgQc3IuNBY8H3UIjgCRICwBwkYQrAAbAFL6q4J3ADsw8G01yrdy/L0YMIRSQ09TrUchdUoruqoCkDIXek1xvPOOfOiExac4Zom3825xg8cNwgcGG2xP2Cu3+kvoz8ZMWhaL4uGnuJ9AV4TSH0cxiqGQ0CVySDa3b3h9geu2d75CATddlSMEWIGWSeTc9yMkG7a4EKDeVFLKWKgqiMJf/x9bOOblXrcCwjDfsCJcKdquVoqMu0IFaia7+nWca1Tli0668QTTm8K26R0HdfD1gOLqOvC/gKPQEUdgwSIHMcmDGm6ZiDmWlxSrFyuDd18/y/W77wz1qFGDMSqiG2Ym+Qagmw+sIw7iNKKTSXoYP7RMRvOWBlVhAVpIHMSR2ElKo+GKgJzApEESVm2NrUtXXjaqUvOK3gTPdbgyoIjAsdXjuM6sHYoIC3ZgnQq2uLIMRqjo51iFts5cJmJuY5NFCe1uBarsGaqxjGlat9dD/7hkU2311hv1QwKP5GeCLLN8Cu+T16cvswifoJSUBFPMORPcA0HEAT1IhIqMVGUUI+jWk3Eij4n6sDU/Kltx11wxqunTTg+4zb5ysNdCLK7PgyqQLxHNhjuDUr9gm7hI8RA9gce0La7Ajck1Ik1jhLgr0o0KjNJz8iuXR1bH1x3+97eLfCA2i0nupZrcL0sy+Qt3qKwF5YN/olaZFOzdjD70q9QqT09eKNVUqtUKsVQhXgAhye+y7ImkScuPem849/VmG/jOvBlFlkD3/E9Q23ENPvRkex68icjBsOo/wIl7IXYoLJofEMEcMRqcTHhJe5X9/Zsuf3e63fu2ooAEgrAZaJFWYual4X8SccLhAPgSnNHQzRBBwqsE61frROaKZjku1aNCDSgKiOVkRkVegFvmzbxuHNPf+mU9hkmRklOgTdJOBnXAVIAYnjCx25b4WP0FAoRdkSxSQDqtIYFkQ4vlkadXK23uP3+1Xdv2ryhqociVtSyokRNOJo5EjUMU4L/uN5xaOaSlCwD0yiGCDAaQUwSx2Ak4GS1UqZZnwGzQ5ZxmlTosySYMXHeacvOmj1jrsdyGd7gipwUgXR98DEIDnQ9IamwafxSCRlj5xgdC2QRA3UhJ/dj5+sJkzCMw0SrOIkTHcFgDpQ6Hnz01kc3311N+hSrRC5UjQAColDfhyoKeHSoJH23I3B9CNIoSRtY6RiBXYQbwFzjcrKTTtllyp88fu5pJ164cNZJPmt0RcbhnotAlqwo1BzFpgq3X/ueAEZecJQu4QEPiFpRiho8kdbKAOlpo2tRjUIwXTEC0djQ9j0b1zz8wLaeR7iDoGzUCeJaMoqI3w08zw+AxhzsEKEU1OrjFcvtnAnppyVwC3gkjCL8V4mSRgrtC511eYbH2aULTz3j1PNzmcZMOBVMy2Xz8K5GJ56PuBmlKmrSPaJdT/5kxEBiQ7DWDtAn9ED9ePFqOtY6VIlOqMlBR2FSdX0RJ9FjGzc8tOumbTs3CL8W81EtQmqZ4fbDBHWepIad9F8KRFICCKaWDGp/dsAPR/qAI7iLo4JGf9KiuSuWLTprfNMM13i06LHUNFu6pBmgU8SQNrs9zoPHCx6jxwkSCZkC98izRyHij2KpDDlG+GFnGSsBGu/qfGztlvsf2/ZgzEuxrho3rF9sCZbLNnLaDozgHzUD1CmKaTX9lK2x8gEtGOQ/YSLxcv74+TOXn3jCyiktM3Kc1qqm5WQBiB2PwyBC0GG0JHAxlZaWSGD8YIaO0Rgd/ZSw2LYRWNWxpjgxCvEjwi9OKybyWqQToxWvjFT3bd6x6uG19+yt7qCOD7QIPLXb2a+3MMXUwQEqWC83Vcz9ZJsGKLQzNIcxQlsHro6iNs8/cdK5xx93Svu4eRnRJlngUbevJBMIxQKypR5N65+WQR/OUSR+1F7+wqWEulIRz1Ax1nOmNQPu6Zi8epJoRq0NOlFwYrqmTbKtf92GzWs2b189Uu00TtXA/Qlrecl70pcIMp4o5yDbRlPq7kcM9gDOUVIyjydB4DQcN2f5zKnzZk9ZWvAmSpUDzvNo3T7IgPEA81zbSZWYh8tR8pE0m382YtD2ZwN/eh/reRBQUlVpeAuUGsVR+tqxrBRrgxu3PLivf9Pm3Y8AfBknoa6m1PEelQKJp24MQL0aIARehvy9j1q344MCFjtZr7G1eeLUKdPnTV8yqW2OJwuAxhkvj6s91xU8cRwmXUSohI3rFWTZaX/1zRg9iQgjp44YimAY4B0UoVYLlYJUiFpUFg6LTTXWpUgXd+zetG37JuDl0eKQ4cQ+XKY5IICmeUxxPY9oJZ10CA19kwPUQy6YJldEvitzuWzjzKmL504/YfLEOVmviRsn62YdA0RsqAnNzpxBc3K5JFWAEaQk9jn3szD9jdEYHSNEveIh0rb5lBAD2VVoA7Qnhv+JqeVPxkiqiMs4TEa4SPaObu/Yt7uzq2P3vm2Doz1MRkzGTCptakKSGlp7TibQ2l6kDY8z0EGuJVNe4BQmjZ8+c9q82TPnTxg/0a+1UasezwrtQWFdl/s+Lk6Ek6MQgCBIqoLUCL8/abcvVLL98FJ+UT3bOiGjRM2rqHkuolBRWw51XQQrkQ5DDuhQjdXIjo51Xf3bunv37d63JYzKxku0EyHwplJt/RKIsN8jjM5BHmwTvGNxhdSJaGkaN2vK4rlTl8yYNjvjNeCgy7MOzwEkwHoyHnrwhdQmRP9own56TKIjChj+DMRweAI4oIbo/ZRCJApkoxbAZeaW+0s7cm1q3ZZ7Hnns3t37tlbhkzzcPgEkch2RKFzCVIIyWK2czXiZ5kJrS2HCqUvPnDp+XnN+IlVfnJWMJntOyTYn2BY0KdMBJHW4MEZ/IpGlSeEdwb6IekURisMxUgatI6CHYnEoMynauGX9zj2btu/agqv29uwwMqL1QuHpZchZhfJr7UqPmsIUuJr1vew5y86YOmnhxHGzWNIaV7K+LFi2aaC7gzmYEnbTRxqjMXphktW+x20p0ukuKFRVSTNNJzU90jmw48G1dz227eFQldygxkQFQS4UCJdApaDTjuP6nheXoG4uDOnJS85YOGtZY3aibwpxDe7IE9w7oHQgx1KaqD/KGD0zIkNpKWUZdlN+EcWuNjEgneKlctQjsSdGt2x/9L71d3WOdiSqpk2IIAtwLY4jx/UAGE3SCgQiYCCN78vMcXOXLVt8WnPjhByf6GnqyAIiVMBhP8EssI+nvAP9tT3gkUQMqctJK4sG71migxFQFw140MLExnazEzxO4nKtPFocLpaGo6hSKo/u2L5jzpx5uVwemLvQzLNBprHQVAgaeOI6LGsiR3AogMsFteRAylE1aeIApc+A7Rhu+FMprbeUg+mQL3CMuEcr3sB+xQB2nOtyEnOpEdZAB5C/WB0aKQ2WKjS+RyfuurVbgsCfN3cuONxQaMplGpsKbblsgxPS6lWcARcG1JdRxMKBaYs5d6XI1JlnGZoSHgNb+1xjNEYvOEqVMXU3Vh8JNKS73ORpTCZMqqkkPDROpEU4PDowNFTq6xneuXNne3t7U1MTLsclCKIymUyuYAr5hkK2SUPtdCBNBhbVczKe42lRSlXvYEOa6qB9kDF6pnTA76QmFFswC04QW83KRguVWBvInSiOKAPTIY8qpjIyMjBaHIrjUOl43bp1EydMam1tdbxyJsg05BtyQSET5B2WQZzsyiynNZpptMT+DuG0OITjuth3EZ1Ru9BfnXFHEjEcoLS+IOgpbnBFiBqKIqNphIWX0NKH8O7SELYK4YqSJBweHlyzZs2KFac2N7eoREtqMKBwFXqDOhHG9dwsN0LTqgQ0+AS1k0p5Wk3YHrg16MDuGD1DQqVhmwocfScyGqwjS6WooQyHwSMISxK5ZMo0pZFTOtQ5wZo1arn8/XXXZjOZc889G1IFcZaIYDiNypJJA3GTJlVXzImEE0upOPXhCRxRXx7sYJbhYZ4F0R+jMXqekzVmJorIx5DvgZrFjv1yQS3e0DjAiUghooVJFH09PTChixYvmjZtGjJTMwN0Uyvu0koW+FEPL1hdTeOWbf84zd0Eepda0TQ8HdO7P4/AJmwPrr2UZaCYDTAlVeIa5XHtk0VNkJ8pFia8Rn27uMZluPb6G66fN/e4mTNmSSdJP1KAOVQwrdKHgNkTDixjnDo/XAC+EXxIR5Thn737U5/kyNKRRwwHCkQiJR0iJE1Qh8oufwmXk6gIhwXzhXaBGPAbHOx75JFHTzxxeVvbOMS1SuWRX1BvDvgeGk+Rdu7hjsvqaKFOB+54oI6w+9err2OebGUq1J9d0xrGCbygDioAxeAI0AIZGk7bNDNgnO3AKpWIbrz997jw/PPOkZBnFAPW0bqnYBg2ND8aB+SjHU+IDOe2dYHAcp2DoDHGjdEYPYnge1L3g63QI9AVKB+UDooIIwpETp+8TTg42PXQQw/NnTd38uTJhA2sNsGPKN5EOiuoUxg013aZNPBSFqg3wIQiM+UcU72/jGDEUjt2oDLTI7GOGNlL6qCSxFWanNBE2oTCeEZ7tvmWEAMuveWW22fNmjdr5hyhwCQDa0mMBYHBkjqEI9DmkmAEfrgFgbwUKcAAP1te76/SxvAkAlqAtENME0UtChq4QUWoC6EaTJIH2OJcDw8Prnpw1YqTTxk3rg2QWjjUNo4qo+kVqEYAtWyXVAAIh2oqfexnp45eeGR7V6fDEyDe1DEVEk8NDlpJWvjD9utBPpJWmv4Mbh/Ri/P762/AwZe95ILEfslzqBOjpPVLnUGaj0EiO8QAkDhHK6el3BtrDBqjMXrGZJKyIm1E+EWgHdqEBGA8YqmhwdGHHnp4/vy5U6dOIwdEwIKIedSAtx8lMAFNpeCLVNp1s/Vyx+ivRlrRFuyAEzQmBIRIVIXzWJoGljRYLqWNtPzWW++cPnUGOEgdwoAy0rEwlnOC1ux14RZt6AV2SiAQB/EzFU0b2OJnh54NxBDHyqWZL2loaJL2DibgTD3tY10G5hLc9PZ3P/LoI8cff0L7xMlGAUG78DSoGJ0AKUiByoGUoyxgL0LPY1jhr0pPkEEEN+CR7bigIpPHWaUTWp2K1IAmUQdcAI8SHt9yx404cv6554J3uMBzA64d+joRe7YpgcgBTCb20RZFADiO0RiN0TMkRF9kPOFnCNfDayhgbgLxPOnp63zkkUfmL1gwZcqUOhy3KmxUxrFrUtHcN6R51CruWisqX9hrRDw7hNoGH2AAwbXU/dWdoIBvizWLqZmBPjSZ2267Y8aM2TNnzCKXiH92Y22kXWsKrDORpImlcRxxNE5ZLj7BWv/V6dlADPQNQhDCjU0EwFRORvsG+voH+kbjPcN6Z7k8WqmM2m2lUGh0adWMoNGfmg8KrdlxzU3jJ7XNzHvjJMtpoAXj2ClFxhDDs0kJoLFiNch8kdcSHRYrg3393TjRP9I9Eg+VysVytVKu9pcqPYC/DYV8IVcIvGw2oPVsmnNtUyecmfObHOZzmj9DUj9sRWOGOH29GIMMYzRGz5QiAwdBrsfwWiUe7B/Z1zWwa7DYU4x7h0vdgwMDjgN4QPP/BEGQy+WwLYiZGS83rql96sQ5Dd44wbKCNJEm7XXHlO9ZILCL00ofCliBx/CDikUj5cF9g+v7y1uGqwOl0nCiwlqt0tvX51Nf1WxDZga42JBvaHCbMn6+ffy08W1THJZ1jeczj7qMIUJLlOsGhBSOPcSgjIlUcVfXui37HtjV81BfaUsihpgTxiareAbSj/qk8f30JCTrhr48DNNkDCbj6ryI8hMaZ7fkp0yeMG3upNPbGuaOfZV4Fkknqip43N27Z+v2xx4p/ba3vzM2JeFS/StRVSJSPKbuDNQrhZZgV4DQBix1gA+MggELHLM3509qzE6aO2nlnImnTG6b5/EMFMnOYGph8hiN0Rg9AxqKNu/t2tE1sGdX92NdQ9siPhCLUdhSxWWiHCFpYvz9VhFbUlJPVTlzTOzJJN+cmTp13MI5k06YOXVBLlPw2RSbc4z+mkTmEDaxuG9w0+7OR7qKO3f3PFKKeqpMxMI3JpaOFpIlSY1TzxJ4ZFxRcjh46QrlwcjyJJA61z5u+ry2lYsmnt0+aTIQAyfLid/zHzHUW1SoWczuYA8SKphKbEuzxAk6KxLNizErOixcX7r7ptuvHSx2Ci+KTFlzWgebcBctxXVooiUTgaQICEtuHNtZFHm5w4Lj55969tJXFthMwRoyxjeJcVWNFhSVFUarpOSikHt2FqADlfhsVeZRRqgvSBxqjmZjoo+iqGGjaSoSYp7xQlpGlXV11zbecN+v93VvF1LHTpetTmoyQgl24k4SXOImTWAXp2fTgyQHxGGIizSyYnjIRI0ncv6Uky9c/qZ293hPT+BxAffIWqxM5TkGkhMbhSCIGXAxLcoS3dM28L2wZ7Yfo2OIoIL7hRzyDiPKlWaJYCMOKzOTN6wNWEA50KvemO1evfPGW++/1q55mBge0eI7ZEhTLSMdrpf6RNKk4tQJGdGtoflzA53IbNDY1jruVad9rEW2M5bxWMFjroHplAnTNea00pXIb8sk846HS4vfr44vVCrTunrMQ2Uc7Di1qUiYNuPDaukYoRBNyaQFq8RV4/YPxdt/dfdXd/evEn7EEEqpBpE0UygtS/ZqWxK5vPSHDQwiiBpi7ZE0QUaZ6dzkCfPOWfGKadkFLhvvsYlegoDOmsd0iRL68kTGlMQiNdP0/4jRn44Y8ORwASRM9R0LFCBSmqYrRYEQLR4nrDwSdmzf+djWvY9u6LsNwselilmEjLY9QdIqXNAN8gGHIGUFM31Tqkl7T9pqR+pMIMcvW3jeibPOac1N8lRWaEckCQsAX6TRHsoFUV3h0dJrj2iVHTNUI9sErEUrSaOibE8q6mCqdFXxcsWM7Orauqlr1WM77i8nA9IFklBKguOglCdpos4lDjBch5NWHlIrQ2ehPDEtSIazHPZPiijfwCctnn3KiXPOm9Q8VzBHmowgZcPdqQ84tg6JJcwoSrPstMWQvNHdXuhGa4yODTJ2VT+rL9ihzu7WM2hhQlqXQGeM8LSIiqp3455779/w++HynlhUYQShCIbiLlwF7YCuAEPj6kPbUg3NInNIOIOZREqpFacFD10vV5s6f9aSkxeeP7lpAYsCX+a4RuAH62uXtCY4Yu0o3cnaUquUL2yKyMvQjyrDbujHYU0Bx5RHIyCoFwILWVmL0c7RnQ9uun3D9geV3x+KPoWoCTGwzgiVJT5i9wDBvtkSQRSJWao7sP1GVkqatsAkfmMwOec3nzjv3BNnnZ1RDQ71+Gugng0o2xZEjRWQJjhlBN5H9Mvvn4wY7OJdKZE1t29C8mQ78ELoE8Uq/bXd96+9cd3W+xJdTnhFZ3pwKlGKU4dPnyTY+JByzmvi4Co7iCiPVQz4GEafLbDFLu6haPUOKEnkeapl6Zzzly86oz23SCYFh7vgm3SQCcXipeBv0o49FtKM0VMInOLMgYjTDn0ahV8H6IvLetfqTdfdv/aOYm2YBWEiq0woGthNM4+2UVb6WehAwJGm+sYRmBUyf7YoS/urHfIry7TopQFM9CThAwDFBLxxTW7mpCVLF66YNf5kn02QOgc46TgoUdkZ7Q+wLdUY/LdFjwHAMTomCMpjFSa1clAiqQ0gOY9j6qMIa1aMd63Z9vvVj10/HHa4WR6rSAnStbpGWLhgm+KoFSFt8X0qaeZZDQViiGhCFOgYaRCNms7iJkkgk+YZ45efsfTSmeOXsTiHY/7BrXgHtC3V6yPpfY4+grek+iBPXndJ6ZbwHoXB5HEU9fqKO4pr71p75Y7Oh0JdYYiSgCN8L6aWeJhKKoCQGV2b1i9xhI6luwJukdzr/rgLWxppZniFS3g3h2uXaSnjoCBbTl54+knHrciJU+CCfZ7BHVx4SCoMHIezxoXP6dqVmtwMgIJt9z8Q/5E8xgmvFZOeBzfefP/aG2piMJFl6ZkwqcL6Kx1LO0jf3g0XUHsJrSxBlx6CUJGW0hq0NWxvg0KUqmlWcyVE3pFRg1TZKc0nnLXiormtF9BiBPSFh0b72a8YUCdcN4YYDkOG8DJ+VuqTxFRCNrh22/13PnT1qOpQIhQuq+kyzgMr0OKqWmoybcie/lCvaYLYRZ+Q6t8L9iuSRRL4KXAbuMQ4BrJLYhNLHgoRgjEOK5jEKcgZ5y9/zfHTz/RZI9e+tNNsEBHrUAh+YOH+aGz/yTEao6OaqEsc/YVYp0KewgEdskqRD2/Zsf7uh38+VFuv3VHuyjCG7mQEXH4aStGSSKmK2ULou8ahw38t61EZVNGCfphQXEGD1l1RTSIVOFkTBhk+fu7UU8886ZIWf0KBIzAgn1PXuP1/Kbk/8cKklGVUCXbsmD1GB5SSnBb2qIW8Z8Peex7ZeN/uwQ2hHNUyMmxIiIzWQaLsIntUl4i+AB1CahaimoVFw2GwDwmbFvZrBU5RtwYq3/6wcRFpa0PL+tDYwcR4iL1rvDnfcvLit6+Yf3qgC57JGRQvHEgTrfvDYUyP5GfcPxkxKBZR2wdej2SVpFAJCCCcz9D67rvuWn39vsFNMleLZTViCZfQAe6G8AGo00jC41Atx0YnqAp4C6HzNBQ1fQRyD/Q8OCI8lcRKOg6cFY1itdhO0OQj1FUuUVGiQ5emKeFQGQApX3rLp77prOUX5fzJwjQgiqVKwmPRaki4ZszJHIoUVSswA6CeYpW9Q+tvW/2rnZ2Pag/cVFpE0uOxrlKLV8xc7rsiSFgX5JhEkOQYFexBEoiZZIAIRBI840ZpmkvDmEQCZugkRhFgLI0wtp9paa4yJwIPDeSCZkUXMfOS7OwJS196ylvasguFydMUJfSIxH9IC7JZm0giMoYYxujYIMWKgmWMnV0pUUy4cOXlyPTft/26+zfeNDjc6WajhJU1N0niKZVxnAZXFDXNGgi9hdlEaEQfd6Emtj08sOpHfZFA0Ko0zYJRaiFUiEldRvMHiUSR3nueX6vwIOBxMuLSNCtcqELgjDt12TkvmvNOOCrJAq49KDu5SUnWAuUfGpW8YChJvTqqj+YAsIe4SGAA6VNPbSDceu0939vRvyo0ozTHowRQ8FxZpsGT9LkHVhAWj6Ivo6Wg6beo4ZZ+1r0jpqojBhbCeNJ0NrQAZsQljZ4FLJGiNQwzWsQ4kujEFY7Q0jWBpnWCM9Nb515yyuunNRynjOOwBoiApj4N9FnCPuiRoT8DMZh0nVW8DSQp4rVElIt68N61v1uz5VrFK9g1TpzQgu/w9xKYKKPKqCmHZ6hbqAlUZLJBrrW5tSk3tSk/tbmhJZ/LOzQiCEXSWP9Eq9GR4eFSf/9gZ1ffjlAPa1ExooYbavoijjrIKuPbpQoAVpRgNcFjN3KaMnNedtb7pjWd7vEsYAw4I+i7uyZnNkZPpZgpCTBQGWV71256YNXGawfKW5xsLWa03K2hgUDw8YkLbQiZzzNAFo7IqxgYI2jIN6OACa3TmhsmthbaG3IttIaKAXwDEwHoKpVScajYPzjY193TPRh1cFERTmScUS1qMQo1WS4bjA6MiTkPhRxyTE1GmbyZfeHJb18y+3xuMq4AoAZpJKjFiH5Wm8YQwxgdE6RZtzEFpl0g73RV64F4w7V3fX97/4ORV7SCTn0UyE2TWsHeqoCVmYIncaTOmTjjy6bWpvaJ46dABzN+wXW9IAikQy3YURSWSuVKtTJQ3TM6OtI/2F2uDcVslPogywqX8EM60RMSVRZOjcOQA+PHnkmyriy0hgvOWXn+8TNX+KYFmiiFB8WLNPWBcEgDX7hkFyhHHLy/5z8QhEMxc810b+q88/e3/EJnijU+RCPICAPYrwlJnrOa70Zc1yTFV9KogsMbC97ECU2T21rH5zMNruM1t7TZZgZULw9rYbE4XAoHhivdw6N9PQO7Y12Uno5VTOXxqpKRQDEAmwagweewkU7VUwWv1rJ05tmnn3hBkzNTiCYEWojH3SPZxPDnIAZGXtja7mo8qv3iqp233r76+lK4l/nD8BaJiV3fS6jhQNJ3OiMzSdnleR3mJrcunN2+ZP7MZRMbp9Hqq8aX8ERQBopKybMDAqBYEklKwV3VIjPUU9y6c9+6jt7N3b1dxbA7kTXDXeMEtD4F5YUnoQ5Dwt3n6jZVnHD+SW9eufilQMe+yFLfYApwx5zMIShSFS3Czd0P3LLmyu7B3dofYm5Vsyp1qeJAewR64ap57GR4I696rQ0TZre/aN6shW0t4wORQwkQVocHtHgE4xDN/cwj4yaojQEJoEvWE23p7N22r3v7jr0P9xf3Ao3UDC1N4YhA0LTqEXOGmahK7XqqVVRbly0886IT3+zJfKyNLwrcuIIGzqBkQiRjLUZjdGyQMqMCykDOGCg93NK3+re3f7todsSiaieqow8NFJhSn7oQGAE+3SvDZmYLuXELZp06Z/Ly9taFPm9ENpHqCAolbEF98GgGIATDCOpEzTbORX2ju3d3r9u6d1Vn/8bEDMeqqnOOolmKERvgUocWPmA5rRwYZdxw+fyzL1z+2kYxBciepigmtUMU/IJuZUhYhYaRK7CGZiaUPkzZaIWP3LzmBw8+do2bydUSzV2hyVJFggOKxUk83oPJiuIMDzyWnzh+2twZJ06bvHBido7LCmAW9f+jb8MIay0wJAOHmI1W4dEQDRbXktHOwV3bdmzc2vHgYHWH8arKq4RJmbuI2WEYXa4dV8QMLlVnRdQYyOZXnnf53HErPNNMUx7aGXCOFP3JiMF25QUOwKPGZd1z/Zqf3b/9utAbxCEOyMMlNvTm1nNQBXBdqC1cOHfJ0rmnT2qa67IGh2WEdqixhCCSDUshsHSF/fhAZOBn0pSmCbJCI0JjVCWu7Oh+9IHHbtzbt0nmKlU9YpuHgBZoaiDlluB9PBM4UeGk+Re++KQ3uaadM8dhTjp6YoyeRDXW8cCm225a9Ys40wdN0G6kCCy4sDXEFlgrI4TKuEnT3EnLTl10/tRxswI+GcYIXHE5SaFt9AKTrJgjmfY/oDEXLCasRl+YuCND2C9Bq4dUzUhHz5b7Nt6wuXu1CkaZqgKY4FKc1rY5joqNacb84xouPu/0Sya0TGe6UQJZUumQJTu60t56jMboaCeawJG6s4eJ7F+z7cYbHvhlzRsos2HXybAEzltxHtNnXJhV7cPKFfLN58x76/Qpc1pz412WNcxzADgSab9NYEPWMP1kAQRRt6g44iT0LZzahZVitSgpF1XfY1se3rVnx9by75VKPN8N44jT2DxaUlgKGTnDPi/41fGzGle8+rx3tgTTtKEPxIZpl8ZqvnAJdlKyDKfv8HDQKtIjI3r7lXd+Z3ffeuOGsFyRimgSZ4qrhUNxE4+c2NPNc8afvHzui+ZMXuLRFAAu4iRXB55xNEJsQd8Y/Hq9EsuUghEmWwzcp3QiXWxjJZC1uKd3/aqNt23pWBPzEqADfa0An5n0kyQGaMhI5JMm65RbXn3mO06YcnrAW6VIx2oeGZKf/exn68lnSpBf6xh4+NDmu2564FemMFIT/TaQd1XCJPcc4ZDTp/dF5uStL/u/J844OwjGBayFqcDjHskzxBPKAp9Dn1kIOtCL44fahnswMU2SiSiUfn4S56TM+7K5pWHKCfOWKK+2decaJygzWeEiItVg8EgBLc/BaoKFvV3dgd80ffzxMTAELUxhH3yMnkhbu+6/9o4rY2+wavpkACCAaANxRkDf2GhsL3BYIFTDay7527MWXNqcm+2yceAssLAnIdD2gxw1IeAHkAjBBQdTwcDPCB0T6yQQY8KdjJ3NKfBFU6Gh5biZ8zMTkh0djwhedAx1gjAwfCanaWCSkk7IRCnszW7bvqt98pSm3EQJIGFLBbSwf17g31LH6Bgh+u4HWM7CvQOPXnXj93QwXBUlmo9RS0kfI+iDHS1AQJ0IMjOnLnn1Be+Y1/byBn+KwxuNzkrtSyNdB5bSjnaHJbXDk1EkaSdBBmtLedUaZ8R0gNoZKQsZZ/ykCQsXzjvNa+vbtaMjSbjn+Qp/ROL6MNy12C3ax/OSUac2wmZNW0ALWNhRg1TOC5hovkGESzZQTXiNicofHvjvjXvvokmBEOSLkLs1x4MhrVFfOhVIlXML5bNPe9FFx79pQsMJPh8Xh1mYVtfxpfV+dp0+6tfA7ACH9CeAFhziK+JvqnP8hAv3ynkmm29bNGNJc3tLR0d3rGgeBuqTDptMQ9J51VSYh2gt9mVm4yNbjpuxqKUwgT0rYyXsPBWw4AQQsIsno0GVJIBxolkucsSWgQevvP3famKL1rHQOZ4EjvTKYlAHIXBuELZN95eeOHvlkulnNDbMtGUeEUq0oZmFNu166I6HrumqPBaJYZXvj+SIrE1jJqBBL2JI8nLGTDxx1ttOO/6SgpmaATdEUcgYise0HWoM3eHDjNFC8sc22bENCU19gb86o+COXRay/oHSpu/e/8mRodGMk9FJQt0SZai9sGZKnuBumG9hi46bcdops18zoWk2LqWurvzP9dUHRAzG0FDXE4hVT1/3dQ99ddPwrULkI9WQsBpzBqSo0BL+qlDM73RLk6c1Hf/6lR9tC+aKxOc0zhmIAeZzrFfKGB01BPtK/ygkqmBXExCHcwAppZzY7R4sb/3JzZ8bCvdp6lEOl6xiqInrcVOTOka83+zMWnnc60+c9yrXZDwEqEeOQmV6RzbesvqHW3tu15liFX5LNicqkzX9dsocasxzmTzvxIvPmvNmJ5wilWdyNcPgF/AG8AihbWXMkULDTRyTWOKJ7nHEJB51IkFykLu77tt68zWrfqVyMgqVC0CFAMhEkjo1Gkc5MnZmTpl5ybwvtLe34wKtgQT/smiH/LFN8AQx8gMbfn/z+v8ZdDaFfp8XNQI0gn+GuXDEPKH5IhtzzW9Y+Z7ZTWcYlbfYgwHF7J83LCCW/en0NG0M1IETfwin0gZxp2fhlaedeNfA6l/e/MVQ7la8wowvWA6iHCYjyGdCL88mn3XcKy45420zJy7JeuOPZDcCIClC315r8/jFC09AHQ0MFBNqugtozkdq0sAjeJLnVejv3dMxVO5YOPN4yQLgNMS6QmTS97E/1P0LwvfUXxfchNunqRnD0dqOn13z9Z5wj+s5sa4qUROETJVJnIA3icq4E2e+/NXn/P3i6Wfk/fZ0zCqu1naYTL3QP48gHtSLGxGRyudyc2ef2Nw4ZbBvpBxtFd6o4MAuNA+JkUWjGxyui8X+3t6OWVMXZfxWTt2CQsRO+8dwjtEYHQVkVY/MEs3oyKTWjo0aQUlNhN3DG35x/Q9LrCdkFRubIXcipDY64ggUw3HHz7roNee/f3b7MklL9trGgiNHXOhMkF0we0lby/S9+/qjONJs1PFGqSMEUAt9aYafU3v3dmWDlsnj5nHXp2ZjmsQFrwQHARMKe2qtqH3PY55SVjKuRsLdv7nn+6sfuydxq7WkFvgeF3GsilLGPNFSOY1i6stP+9tzTnhja34qjB6usqbvL2Pf45WMcpwJ4yYtmrtsqBgO9CY0cEZ4QgrHFVFcwzNCzOIo3runa8bkuRmviXFJw+QhP9RCAltqrfqfTodGDHbOKUinda+EjznNcUAt0HAavLO49r+v/1TFfSx2RoE3uQmQK1Ij0k1kXJheWPbqle9eNv0iT4/npoFQ85ET8voXc/p04QmWmdE+9+TFZ+tq0N8ZmqDXsNBQU16g4zxjPndHR2s7R0a75k45nrOMBBbGK0DYSd4h60cUrj9fidhHNWZFRBBcKEW7f3bjl4biTdp1Y1PTfk17UWxil+cCNS6XTH3FyvevXPTGvJxi4qw01GuHwAaPDQ1L+cswFkkQgi2Cu6R4SaG9ac7yhWfksmZ35+YojqXrJ0YpoIOoTbhF5hZHap0dPX3zZi73RV4qZZff+8tQyxiN0bNJjzewQeIdSZEYi03IeLh61x9+dt03Ime4pPuNT726YOGAJIQSng4a5LQXr3jXOUvekRVTpM5IHnGGkAyW7cgRAmKWZaaxtXHhvOnLhkZ6S+UORw7T2HcgBupPnoYKbOu2bYWmXGtrzmMNtr3ROi/qqg51tg0N9O9YJHrPx38OqkboUdX5y9u/tbn3gdgpGTfyPRjQMhNVRxpHyxwbd9LCMy455e9ntZ7jR+OkS5xPQQOJwF9Ato9qApdK7b3klwPptBw37bRxDfP3dG2JIqNNHOuK6+IhVYxIWshipbSvp2P+rAWe50jq8IcHcJiQQK9/nls+NGJIWz4YQHE66pQExxJnPdXtV972pRH+aOyOapbhpgB0w/mokFJVcwvbV77mjPe1B8cHptnljob5p4mdjxhkoGexf+wIT2mUK01mztRF4wvTt+57zJhQiyHr26jdTHjVhI8MDHR6bm5y2wKEsFBJIWznfLhPGqyalnpME6oMPyvuCQurpvcXt12xr7gmcruVyhonVk4NlQEv7cRN7cHit7z4ozNaT/RUg9TSEaglnKCuu7YYMPIvYyVVuDUypDk0DYlUAYszU8etmDZxwZ6eDaVoj/SdOMkFNG6ookQc8spodbRUqi6YuliqLAU0R0yaxmiM/vpUt1kgwt3Gdh2Hd9neufbK+74Uu0MhH+VZ6t+IjMJIqR0vbps7/rSXrXzb/MlnOjonE2aXOgZQVvyI9mIjP6aFY+g7uec0LJg+zySqt3MwdEI8InA9GX7JFexsIHZ3bkz8oXmty2lmeTtwgnSZNNr2R0uV+1gm8Ie+8mo58tt7f7Sh7+6K0yMymsaHx/ZDBVciyje78/7mwo8unnJumzfXTQIJ/+nYCy39hYjBShJ8PiTBloN611Jyv71pxtRp7d09fZXqqOMmNEOBiRxHKshUYIar/YODA3OmTQ94FiCDLuS2vYtSfzI9HWKwxdLswJAqOOiYhbGuXv3w/909sLrKh5gsmKRVmgLXZcGGRNy6dOYlrzrj75r4TI/BslM3OAmwIyviyPW8QG2hzqlzpK19KRwHos7diS2Txo9bsGvvllh3C6+sqSMewWRyTUJ37utqnzi/kG13qRckXgrv5xBieAH4HgNfT/MkKM1V1QzcufbX6/beWuU9zI+ZyQqHJ3ESiEZd8eeMO/mN579vXGaey7NSAoZqjp+T0Egfqm8HBu3PrDDilv1hQwQuCOIe0DIAJZhonIb8rFlTFuzp3lmqDHAZubykaeoYLxGA9cWR0T0ec2a0HseEl5aT0l+sgWM0Rn9letxfEAEwxKwyWN151S0/GHLWKwfeRqm0I0AiMrzBjZsuWvGOC068vDU3E0GRLyjgIu2hiWiCI2yyDA1CooZqGFVhHJGZ1b7cVdN3Daw3NA8L3GBCHY+oS2WcsNLurk1O3DilfRozPvVrx8OQAsLMpvp9rCjjAZbB/ylFX1E1HAq8hmKyeP+Ga29fd1WcG+AZ+GZFnU+Na5R2dH58ZslbX/rPE7PLsnyC0Da2cStcelTJlurF/vmEEm1vAVvjqH/EdJKDiyrjNcybOr93sKu7tzObyStIGWWABEWKh8N9/V19u+e0z8n4jUbZYS901Z/zPIdFDIgEqTcoJdwEgiMrpWTPb2/70dquq9wcCyEuvFEngaOlq3nOyS+cdP4lp7wny8Y7EGtq/EfZcDbUO4Yz29nwSBD17bBDMCxXLWOp2Z0esyE3ZeakGdt2r68lI0ZE9AI0M7FHzeA82bO3Y8m8E6Rwbcd7x3Ybpnc75gnVo7TWThTz6ra+Vdfc+wOTGYpphvksIpq4lmRYCxtqWDzltMvOfFdeTpYsIwERREida+pjE8BLWouNavmI1RgVZku25hAbw3xn0rwpK3fseUSZXVpUtCkYk2Hcd71IqaHOfd0zpy8vZCcCAKVfBNOGvnp5YzRGz2dK5Z3a+WIlh39z93c6ig8nzjBCeXtCOkx6ScartVx61jtPmnmRHVbmOhLWq0bjImnOU2uXj+wXOet4GH3vwA9OJOAqO2X8vElTJvR1j5bLo0xECCpwX8rFEy7iPR2d06ZNz2SaaZB8ahLSwMz+6sUeM2TfSpuEek/hL9c7Bx64+s4fRUGPcktRnLgyo0Phwa3E+XGZRW95ycdzfEbAApruG5c4JSYGGGtMC/vLyRphW8lU8fhZD0tN5olUBd8J5k6d52bdPbu6XN9TNO7WREnkedJzWFfv7qHR0fmzl0iZB6tJ7Ih9fzI9DWLQto1BwNtoiZuPXvfw9x/efiPL1CI8nl0pyhEh4EqeTVm55PUvOvGNeTae5g/Gg2BDQ3xQEqoaHvpIijkx0UKFeq1Rgr428ERl/IaZ7Ses37RVsRCyTicAnaWjeVSrjZTKQwunL5EmTx/j66piLz+miSbhlrBTpZFq75W3fDN09iSyyHiOJS3aGXKTXC5sP3naRZesfHODM8VzGmiaGJr+BVXq2p8HISFeWuU5ApTyzhIlhaJlxjh1XYCaeX5+/tQ5O7ftLol+A5BOBpUsEuTKcHdH584TF6wIRF0DIWh/ntCP0Rg9a0Rm8IDuUO/Hypodt9y18ddh0EF9yWnoBEWJUnE3yrz0tDctm36xa5qgftTjyvpiTh13bMtqii6OINlnszDE1VB6OypTCpbPTpo/dfGOvRur8YDSCPngeujTMpQx8oudfT0nzFwhRd5JZ0ahd7P/j/DDPQ+IXDRNKiNolYM4SeL/vu/feytbRKaoNbxgzuM5l+WiMJrccPzfXPiPeXdC1slTowxqlAaXwbQ54q/RYY5AJH6pGwMXXBFLhweeF0wYN6W1ceLm7ZuETJSp+tI1sTYskoEeKhV9v3Vi6yyP+SZWtKTjn06HvsayH09DDwQ0orTpru55dNtdfiut2s5NIRM0MF7RrJuZ4qI5p58+/3IRjhc03SlQTzXm5ZjF9oUkrbJ1JAnPhWem2dBsAlJKXwUJhDsVR2famk48Y9HbRDSRa8kBvnhIy4U5TPjFHXsfHK52EFRMnRat63Xsk3BkouOKLt1877XDla6EjyoWS5FVUT4xVR3r46Yte9npr29wJ8sor2g9CZpRRDGfPgpQxaK+rNUjGHnohUb/bKL5JVmkAOA0fbficjjgvY2ZqRcu+ycuWmguBx4KU3NUYJKmyPB95fWbelbFcZw2MKSFjNEYPZ8pNaMkrKREKtLVex++PWhUyhsW2qP5fbUrtfSYO3vq3BVzz5TKkybkTpGLkIaGKZ+mTYIV5lUmRmyRR4zgSOjZoNkKJhWGFE5u2IguHuUavPYLTntpwSsgjpWE5uk58bRxMLx3aMtjnY8w6hCWFgO4YD3GMUo0nZ2Nynfs3LZzeGNEC4PFtNwRTf2DavG58M4741WN3mzABc4r0iszWVV2NZ6INdRLOWIEEKksloT9pKCOaYdme1TMlLnUhSybcNy0FbMmL6ZZv5SBXIlYGB5X1UiSqdz72J1lVaJZoaiV4c+hwyAGqiJFI26NQowqnPKax26KZaUchxqgwNS0qQrNA9Y6Pphz3tKXm2riOb4hcIV3cBzmC4LEVoj+SoL0xNLxB1UohQyYOPn4Fe25qTLKOsJHzTIRRnGcmKBswjseua6mR8FtKwPHHGKwcmTNE3gXWfZp6k8l9dbdq7fsuYd7IzQDU+LpGPyqBCzbmJl20gkvc73mBOrvKRrtQtMyERY78NvPQPw9sk2iKBEo16mzkayOr3Tgi9y8mXNmN53uJHhWnegooZE6ijvVwBP3P3xT1eyssRrwe5xUaGwxWElTkuOVx2iMnnfEYRXtNKmJBuKubdq3arC6o1gZlqahxmHqYyG1q2QmHnfu0tcI3eQIj2It49LoRm4/79Y1EKHkEY9WrUZb7YOdQCRN3cNZPnAjxFtzx586Z+LphGDoBVQslHKhjjQnxAPrfh+xboSFMKSGJm+LrL84Rii1KGRSsKERI07CdJUP3b7pKj9xsr5XDRPuNXgFX8uqSeKlMy6Y1XSS57gwnJx5Gi6czBo1Df11hu9bhtl2ncf3EF/lFOORY7wMbz1/xWWuanPcTCWu0KzVhmezzVGVlyo9W/fcrvkIeUB6UXDtwI+cYlrk0xDk8RBEbWIGgSWu50ao/trOddtuiViJeT61TztJEo+6xvej9ktW/m2BT8pLjwJCF1jYkRxwwZXUr96+Uv21jgxR5aQVlKbsDv6TWuG+XDiGNcnmV5/7tpyZxOAaE+0BRNAasUHkxBv23be3uLHGK9BDcLpe6DFIYFwqAfiflNXgHQ/9JpR7tTeSKCN5gZaT0UNOpfmCk17X3rKUFvhwferhyBNwzaHREY8jBigBatjWuG2E/AuJOFb/CcgyIPD+g1xkpGgUjIY2v/K0d09tnB+YAngX0QypsQJKULXu4U1XrvpK2YzEmnl0KVCRhUrU13WMxuh5RxBtAHQYKc1VKem/9ZFfJX4fDVROGllAHhio2ImDF5/8+plNp3PVLKQQjsN5gMiV+gdDxlEEEbzPkRwoAeLUja5uQG2THo74nBV0XPOEz+P285a/qb1xHg2tp7kkdSRirvORKvaWNqzfe0fCYpoRnpyFXXnwWCHyfGmdUwQmdMITlqzecdvO6D6PDKqGpQqNox0gBN2Wn/DS5ZdnRTuCZBg0xjwhaB5oMqRHHDHs51b6jYr26getbaaloRPHBD5rGO8e9+LT3mBqAbwyECu4G0WAM35ihu7fcGUoehV9ZbKm8/HfMyIy108lyAd1RjAZw13Nqvc/cn3CRiG8UZXRqqm0LITgUW7l0ldPaT1JioDsNbVLPKdkgFc0tZUxMb5x0RnLXiNVIeNko2qNapRH9LnEjNyz5gbBSoT5j7T6PR8oFR77wROyCvjEY1ZavfmW0XBA01hXLt0giiKELo50Tph2wdLpZ0pFzQoqToUmLeC5pwav9S0v/sdJjctEFAQedakxzFcQOj66cfvqrbseNCJJEISZbP2pCSGN0Rg9/4gGUzpaIwKrPbz1jqFSh0EgiHhUCRVWM25OqszsqUuXzjuLKd+R0hjq2Vu/9jkix81rxX2XNXoTX3Ta21jYSHNH2ZHyRse0fqVQ9665M9ElGn4J/xrDwB6JcOL5Qmn9w7wIpbWbcWpm9L61Nys2krgjivlM52j+5kg4UePFZ76jwWuzSyk+p1T35PTMLOE+d5fNOH3x1NM91UzftqjTQ0wDAlzVO7LvoS33xjKy19gOF/VfavxTR3BYOjRiSL/xGwa4wPqruzfsuF3xIgCpK7IO8EIcyUROalxw8rxLPNYWx4x7NHVSeulzRqgp6t4PfOBw07h84SULpp2sy05GZmnKCx4yUQPu2d6xZnPv3RppWivs2CFiskX7luM0MyYBYK4jPrBm641lPSizkkkPzPK8QNNyG9mXnPgOz7T5nFa8dojVuNIagOcBSZ3x2YyXnn55g2xXYQURGjM+wHLMi0EhvvvRqxUb4rSA/AEmPtcaO0ZjdEiixQNFLQ5ruu/hzbcqORypCh3kXgDVq0jftFx0+hu4bpTkiqjb0HPenzcOqf9joquSZWe0nLZs/gUspj5NDgXQWuCUifpH963ffb8WsKsMXvWwruQoJGoPIntCHpRTB8Zk866Hhsp7EjaU0CxEHlc5R7FAF46feeaM5pMZfQF/jl/fkPHHX1pUk8QncQPWcPEpb8kkE6i7DDAoT4wIE16VWX3f+ptKurvelnLwzzoP+zssHe49AUB0ouCBaw+sv77CurWIaeUhI2htcC0D03zhiZdlzQSWCM+VxdqQos9ZjMa9WUIgi13qqP9ESo8kCWV+6tlDUlogErjq4LQ9eRDRYfynNgbgeo83v+q0tx83fYWuekbR7AKa4YVC4w9ffcP3+ys79Z/VU/R5S6hKCxbok762H+BiGpNbWbvz7oHaDidvynElVkZS11nBouCMpS9t9KZ7huaEh+fVNEUTJOb5ghiEclmcG5eZf8LsM7M879iOrjT5jadrutRf2ryt44HEQB7oedOJN+pXjtEYPa8I/lVp7qjNex/sL2+LRdHxgeZpIJoTu7KWP2vZyxq9aZJ6lNNwRSFg+w9LsJmpAVSKGtWwhSXEwdSWHrw9mA6YzaeeOiS5drFETwquhMcazj7h5TmnVRqfxdIRPAojOFHjVR9Ye5Pmo/AS1DvqaR76aCNYlLTKABxiFiasvPqx25QsSi9RMjZMShM4SZBRbS9acRmLGlz6ZvOMKvavR9b4wwbWW3pcCWgXNDnTzz7pFSb0He7S7AsEGlRVFYfDfVs7HrA9OuFJSXgOYh8OPh0vD+M1DUcNcKGLum9jx73KDYEvUYOcQVpGs07T9LZlM8cv9QyN3EB2WhEAQrQfB9ASK45j574QqWQfIJwNw5A+Tke0Kmj96NMSLkHJuDvyp+qBEqSUTyrZEqpMpjUHhXRZy2nHvdRLWl1JXRwY8wx3ElFUfv+6XXcm9P3i2CHLZPCCXgqyQT2SRBKq4Ue23q2dSmxqws4bF1VrGSc/LjfzpBkvcTiwp+2fAztFn7Ugbfu/jT3XBF4DmuIJT1v8Yl9N8ExG0hzVpJfGcRJncP2eOwzwH7ISYsBbH0uNomN07JCV2Jp0wnU77lZuUTsJwLn9CK29uGFy8/xlc88SUaG+vhrp3h9RQahxalphCalnpLWKOI6DMJLpqTRnSjiLbKkVfdKpw5KAV6Qx1Q7jAOsN/oTl8893dd6BlimOqINgkCj3jG7Z278BUSWFtc8Hq3GEyHo6eiXDlRGVVZtv2dv3mPBixVCNDjPK0SZn2t70svc1iykuxVuGk+F8bgm2EMy10xKSPWeSA/g1njj3nAmFWSJ2KyMVnCGDCU/uVVdtvZGJKFZVx8FLWe/xzOgwAkSjhIXi1R1dqwbDnQp1p7PUF5KXfV9HZefURZdkZdtvr/z5nr0bwzh0/UalXaCEOI6poiknByZId+tl7qfU2aeQon7oaQlSfqCQA9dCAZ68Dhiy0LxMAf5wAe8SO6wws+3kaeOXIjTVShgFWBMoEXO/uPqxW2ixxGOLLMyE7aBJHlEbhkcD1T17e7Zokdg2K6iByQW+TJyls87Oidm0L+jbBSVokCq1IdnmOEKBzy0ZA8MKTGka/CknzL6Qhb4wVVpDXQcJhNMPt+x+oBz2GUHg1r71MfWNaYyOGTJMGV7d0rlmZ+d6JUM4eRoRR6heNTiTL3vR27Oi1XNoklw7wj6hD4uHRwypJYRJhBlE4IQ0jG1qDwEIUgyRtu8eTDiCbGme+qGnp/onZtvhnxtHNaxY8DKfNesYhsTBj1rtZTWWg4/uuNPQos/WFR0rBBiGFwf+ik04Gu+7a9XvRFCCDzEm0GHBk4lQ4ckLz5/csJjpgFal9giQ1S9+jsj2XRPWkluTTjYf7lVkRMvS2acHJj+pZZKJYCylI93EVPf2bBoc7pDUZBJLmsf6mTLwcIjBgddIWHV3D7AV7g2JoIE9nNNYoFzQNHfSktJQ+OsrfzFr1mRaV4I5rutCiD3PwxZpSHMmk0HiSagWbh7yjS2OP+nU4ShVCWgCCGlchVughFRhHierSqnngPtzqOMo3iK3eP5JcazoGe24F+GwalwcrfSOVgbsZccYEe/tp1CmmNq9Z6twIMqpAcIxG4NEZvGckyRvSGUMQmTlzGahrLRX33nuCMbND/DERmmxcObJwni0ihY9mwsmQhmiZLSnfx+9GVlYvOMzkqUxGqNnmYB6Fa899Oj9sa6SupGgUrMefG572/S2XLvLswgMaagBYV/8eTrtgw3EFpEYDOBb3/rW6dOnz5gx4wtf+AIs5PLly//5n/8Z+g0jmWZOCadglmEtP/WpT333u9+tH/0jZIGFXepWa1r+Leu2TZ40U8KV0hKy9PyIKIWb7OncFrMqtVMeQwS4AJsIEkLv7dw2VOxiMo4T1HnGlQ3MJDqpzZ64SLCcKwOYVGLpfvv5XBGeOU1YY47HB/QkWYITXDjrBNjO0aGi7wYkaRRZ0mrqu/dugyglOgIznyQzT0OHsbNkgaXQyc59j2pR1cyz8/UCOdS0DmdNWXDN7+/6wXf/65QVi7729X9ZtfreWo1985vfGx0dTRsVILXw6z/84Q/vuecepOtlWgIWA+C96aabvvrVrz7zp0QhuLCjo+MnP/kJEtCWK664olKhEkS2cQAA/KBJREFU9eYfJ5osM1U3lDuq1IhkvkiysyfNA0ygBVdk3mgPVRibipOJt+7YQPmPFdpfleCckdLAbAiuekZ3I1JnSNLcZaT+cLrtbe0thclujKxVxcBc+rBEl9ULAb+ewLLnhgj2FjWreLIwsWVBzmt0ZcK0EizQJlAmll60c98m+8yIh/D4YzRGz0cyLClW+vZ2bZOejoDWqVHYsRZezZ++VNDSka6GeYd4I1in4H6/Kh+KYGCxhXWFGdy3b9/f/M3fvOc97/nxj3+8a9euv/u7vzvrrLNwChAhzZwSjCeu8n3/JS95yYknnlg/+keoRqCBHiQUoioRprHcvBknkFuiHkW0bDK12MtwaLSrUqEx2/sd1jFBRqTTFcSm3Dm0Q/g1xat4wzh2XNOok0pzQ2by+DnC+Aho4BOVqT0PvkqQ4Fh7qKxJDzWLNNece+NzU8Y1tTvG40pI5kU1+Gg8eNjZtdOw0JW4IKKP9nXCizzduxwWMWhT6VVb+yqDKmlwlHB4EYcT0xiUpy+btfLaa3+7+uE13C8kmnowABV87WtfS5IEvhzZCLEY89Of/nTNmjWpvGIXQCFFD2mDASQ7zQbwiww4i8tByJDigzQ/TiEDsuFUV1cXEAMuRGLBggVNTU1pfmyRDVhFaZUoCDrXUd7EDdiRjm5zph7fcrarAiU7hT/IogY/WViN1E7zMxMDbCVKlQCDqK6pvwvKSx3o0UeWz4AENhRnUcKGtu69l/My9FvJOHIixQJeGX/C1HM9E1CuxOUq4Mq77pprZkyZMmP6tBkzpk+ZMmv16rUwQJdddtn27dtrtRq4AEIlYwumgB1pGpTyBQR+gXAE+RctWrRp0yZkS5mIsxdccMGXv/zl9BLwCVsctyyL08uRwBHkR4G2JA2TyFira1p87RVE7vjZ5+hoak2KmPe4utuo9qLJbxq6NmGPsShgcUGxQVsHYzRGzy+KWLKxY31N9is+GvCCT039Pa5Tc1j7CVMu4Umjy/PUrA2bTStZ5xEUPo3Bdl1qQ4UNBGWz2Ve+8pVADK2trX19fd///vdvvvnmBx544OSTT548efKnPvWp7u7uSy65ZPbs2QAKjzzyCOK0hx9+OC3nj1Ez4xkbOgOg55iJM8ycNvnFk0bPon6cYhdTLYlqqKlQ+6M7O29kHFFt/cpjgaiDFJyuUDresPt2XuhWrCZ5BoFYJDt907Bk0qvybA69sUioVV85PCEMB1OG7QEjlprHg4+kVg7mLt3ieOrdsIucMIxIp1YRadhS3CFNI0NqNtMykU7tcFoIEvaxiWOSZlDMOKxRsrygMXDSiyctmf5Gp7ZEOaOhv1u7hcQ0abf/gZHflXkfAKujfTw/oIaihcfoqwaVdhg6zDm4E6b2dO5IdMjtTMH2ZxCk5vxx0ybNEdyF14d/dR1v6tSpmQw1XuG5P/jBD86YMePyyy/HWewWCoVrr712+fLly5Yte8tb3vKa17zmhBNOWLVq1S233PK9731vx44dp5xyyrx585D//vvvnzlz5pw5cyD9X/rSl7773e8ed9xxK1eu7OzsxIXINm3aNLgxPNrOnTsvvfTSt73tbbhqz5497e3t5513HrTiYx/7GOru7//+71EOzqbvgSOMO/NmLQa2olCb3hfsSXzf3bptU/qxB6AcPxuCPy24OgoIj09abps8effgvlpYtZOXpQRZ4K4M5s9chDxgZ2p3IIsXXXTR3r173/Wud73uda9DlS5evPjuu+8+7bTTAPggl+AgwN+VV1750EMPXXHFFf/7v/9bqVTAXNBVV1319a9//YYbboAEr1279otf/OKjjz6KAlHt99xzzxe+8IU//OEPuDGEIQMRYezOO+/8yle+gjw48o1vfAMl/+AHP4BiXHPNNT//+c/TMnEKZBtvDxBfOGdxHBnJgTZpsQncwvPcnt7ukcoQWVrKe5SzboyOWUr2dG2jGdnpayENSoIYM+3OnrYIcT9CLChLKvP17M+YoHRveMMbYFERPsFaQiuhzlBb6BR0GWb2+uuv9zwPZhPmFJACNwLVL/4jhNAOFoLIPprkTDoiOOfsC/HkvpuB+6IHtg2XO3q2UyB4DOkfagmRr9ZsJBkqlkZRZfudA3iHE+6CGYvrWekgmdzU6KH+sU29OxLY4ggqCp4eWXHEViZZMRg6bNMMqdGDJGCLbGkhaRoJHEeBBy4HREAG7OJyHMf2wJHDEI1vnD/3OJUIblxOkaJ9E8YrtVLfYK+Ow/rL7aeDkoegw99J6I6eXcJRGiiZ+qKnjdV6xsRl3OSZdiSNNQECormZVWIcyQFv77jjjg9/+MNwHrfddhv0ATWFF25rawO8veuuuz7+8Y8DPQDn4j3x/iMjI3jn//N//s+nP/3p1D/B/Z9//vmvfvWr4XsQ4wIp/+QnP0HOj3zkI5s3bwZoQGnTp0+HAqAouB9UVhAEwBPQjeuuu+7222+H59u4ceOLXvQiAAs4s69+9auPPvzYrGmLTOIx4g5NXiakiZNKlFQGRjqgz7SIOH2ZO0BPrL+jiTh1QKFuCIY5cUf3bk3TOKbvYnBYGNmYG99amERJoCfbIyQVRxCYAomE+O7btw+4ASYGIAyOPEUM4AKg2+Dg4MDAAABf0RKMEVj87ne/u6OjA+EObNbXvvY1sBWlrV+/HvHQRz/6UeAD3AWcwlX/8A//gLvAzIGb3/nOd4AnfvzjH4P1ACiAF9ji7P5HepwjEO72pukNuVau6XOLlC7EINYRdzXekV6MdOAoZdkYHeNkWNjVv505obFuxbpZR9W8uROWkzna7xjSxJ9EuORnP/sZdPBb3/oWjG1DQwPUBxbvhz/84dy5c1PtRrbUr6RqhYPptX+MYPATG1bQXUR99kJ/8cLlObeFw/jTaHVacAkBibUzx1QTA3hGtpSr7t69CXUXhIGhrhuIw5gyGbdl4sQZ+9mF+oTJpVB0y5YtqPwvf/nLQGywh1QEBdUEIGAJ4fVg7lL3DxsLA4gYrLu7G6YVHISrwjZlGa7atm0bAjOgvXK5jPw4gktwFtayv78fJcMO45JHHnkEdjVlrn2YQxGek4uC1zp/9vFCB/B+wgb/dNTVnX17EftTV4x63j8uhYcRIBhkEXX37WVADDyG6MAs060Zm9my3DENEPrlJy993/s/+JGPfnzSpMmey5VC4O4jXsTrwbVMmDABL5m+Z3Nzcz6fR6lw9rlcDgfxnsi5dOnSX//61xD0Sy+9FBX6xje+8bWvfS1qCtfiKmQ755xzkAdhLrACCkfV4Krf/va3//Ef/4GiwAzkgceaM2dOS0sLag1VjAw4iFrGcdwFB5WSBW9CS8MkYWhihjgKpcOViQEdOvu3Kx4DxtnZCNLKJRBuQdhRRpY7ktEC32A7XiLqGdqTsJgkhOSAsKXQzsxJCwTL0ZdUThAYEgxpRsWmcokEjqA0oIEU8KEOcQqsgZv/xCc+ARkFLMPBlJANiA0ZgBGB9j7zmc9AAVpbW8Ey4AaUhkJQGsoE32+44Ya3vvWtH/rQh04//fR7770XVwFPnHjiicj8b//2b7NmzQLgANQDN1evXg3Ic+CtaEFU5k2bNFfi7WCmqLUQYglkXusa7EgYzcpgW4/GaIyed1Q1w0OVDi2rmpOLhdUSBvpWmDXlRKhAihVASNQveMaES2DxoMWwlkhDH2H6oIa/+93vgPLhtBB0QYVnzpx5+eWXNzU1ITMy1C/+IwSnYn9kSRBawEJKoz3OMnOmLdGhtSnUX8oJ47gcDveO7DI0hc8xQnbpSbx5sqd7G6PJOQ2t/2tgjBRXYnr7cR5rxCFYVbusKK0Thsrfvn07QACM3o033viyl71s9+7dYCtYjALBow0bNgAxIIGDsIeIbOHIcBV419vb+/nPfx6IAbtWFnhnZ+fKlSvBrJS/KATFIoEt8qBAIAm41CVLlqSsT432YcjiA+6cf+bLTejTdM0EFyBtQotwd+92iF5i51LaT3/E9x3azhoRxbzSP9ydQDpoFimjjQauTGI1beJipmhC/y99+Stz5sybMWPOv/3Lv9rzCV7gjDPOAPa5+uqrgQNQDhwG3haUKgaO4A2RwJsjsWnTJkAEBLILFy5cs2bN1q1bv/jFLwIc/OM//uMHPvAB1D7AWqFQQK0hMyoFheBCqAT8Fu6SAhQcSdUAZ1esWAH1wGOAGUi8613vgk86edkprs5PbJtqEoFXQH5NnlIYpjtHtiQMAMIDXKbXhn+l2Yj/dN19HpCVA5INu1GG13oG9woEBtBuihIIMUjjTGqaJVjezlxLcAG8SDmC2qMLbUvarbfeev/99/f09MDNp8xCTrjzUql03nnnIT8c/N2WrrvuOhgmnJ03bx7A7z/90z+97W1vgwLs2LHjf/7nf4aHh8EalAkBwOWQjZ/85Cff+MY3ABfOPPNMHMSFuB3uC1aiWCgDUAUUb/ny5U+QTCMdlp/cOosr6XIXD0+iJJWRce9IJ+QTWjmGGMboeUUHFKqjd4fxqsyLI3gLmDEg3oQ1BOMa3CnWNNY/YMOUIQ0VSA+mCVyelnOAcLBarSI/Mtxyyy0A3KktBe4Hav/3f//3173udfBVAO5wUY2NjUAPUEZY11NOOQWA/r3vfW+9IEsoPL0LtuljgJC22ldXqDTqBDiQ0ufcn5yf5/Ec7AVMCvJK14l5dUfnupg9sR/6UU0IRxTMTG2k0hsbWnyRZqagmgBucqY2LWQahjF1rYQYDJd+4KPqZsyY8cEPfhAsgDHs6uqCP3rooYeA3hBCw9atX78eXIBj+vGPfwz2wbT29fUhjQqHj0OIdcEFF9x5553f+c53gPCQvuqqq8CUf/mXf8ElL37xi4eGhn70ox8NDAzAuwGRAGTgRjj4nve8B+HWokWLNm7ciGdAOdja17BEsy1oh2WbspNa8pMIMVCvTosYnNpQsQ/AiJYJsFnt74/QobGtYiP94e4v//IfK5k9XMYi9lwTUP85V/zLxfd5jgvpsp6GAE6SxGl/HKRRC6gLCDESqAg8OtLpKSrWBrWpi0IaCeTBNr0Q29SFoARkTs+i5LQQ7KbIIL0ECpbJZJDGEZxNbwpAjarHEYStuBAFIienDqOVGzf9922bfprwYaEAFhwDcZfhKRNffcnKv/XZVB7TlBdM0FQkmnoe0XxGRxcpMN449OGI5LsWiu7/+NmHS8GeKImpCdEpMa6CytR3nf8fs9pOBTcSWfMOWlkDFXjfffeh3s4///xisfjLX/4SyAy+f/LkyQAKgHQI/YHw4NFbWlouvvhigAlc9b//+7/Nzc249vTTTx8dHQXUmD9/Plz+K1/5yttuuw3cQTaACeAPmLZly5Zdf/3169atA+w44YQTvv/97yPbgw8+uGfPnr/927+FGgDq4S6pGIDTjkWqeBmwMRHVdd23/uKO/1ByUBgeCi92Kp6JJ7GTP3jpD12VYU6Fup2P0Rg9D+iAQcP2ru0//c3q//ACXQprrtMsTMSj2vy2i/7mwq8G+701zBRCTOjCZZddBnMHIwZTBoOWlgB1qJdrS4a64SAoNa1/lHAJtqmpRPrgq9KDaQKE+yIDjEAQkD3f70Ke4EXWdtz8q3s+XmFe6Iwg/GK1IMNr0xte/daL3pthbfVMRzuBJyoJneJXf/ORPv1IIspGN9Hs2HLQixrfcPq/LpnyUorNaB5hqh/OEri6m2667Z3vfCec1Pjx4xGsIn322Wf/53/+J6zoL37xi4suugjo7Ve/+hUM4yc/+clPfepTMJ4f/vCHkf7sZz/7N3/zNzCVl1xyyb/+67+CBQjGrrjiCthS2NVPfOITCLFgeIEJkB8AAhABcddJJ50EYAFQ8pvf/AZbGNWzzjorZS7ECZS+CpwhnjLhnuLmZ3d8bHPP9Qkcq/Hg7JSotdYWf+YNPzA6QEhmx2TiH81F8USeP4EO7RlRG6VqCWEppBVghDwop9VXW5rGORouPOECUotbc5Vo1/GgHZAzyBzeFvEiRBwSj4dGGjWIBN4EB7GLBLLhFkhAN5Afoo8M6bW4CvmDIKA3FgIJHIQcAx8cuAS7SAAQoEBsU2SAQlAC0mn3n7RM7OIqWsHV8LyfJ+hA2MvCZxoj5I7Ueql3KOXBcRBO11XoqCOaf2E/GUbzQ1eiUY2D9tVgvcjxGtncOJHmiaH8T3hT1BUE7txzz0W9AYq9/e1vByx47Wtfe84557z61a8GYoCdgsh+7GMfA7CdMGEC5BsExXj5y1/+hje8Yfr06ccff/wHPvABKAbkuK2tDbbvTW96E84uXrz4rW99KxADWAOxhtAjjbu84x3vAPiAkkC1wMrXvOY1wBaptKQSQo099KzaRjkyn29mKm0rIaGlr8I8qcXl/e9YZ+EYjdHzhGCXsC1XRw1CVg6H40JkcRQRXXNjK5kh264G1YO9gjsBOocigKApMJUHF3KAUgOIg7j2SacORygcoB+ahZJxVf2oJZSAApFAHhSLdLlctrcGRqEQ6qlq1dIwiaaZp8BVKerMifdJegf3IOio5zgWCPVBLQql6rDmSlNUjtpAVWijWHNDu3UUqHz7B3+Ngv9BDcNadnd3r127Fk4dVhTVnrIYNQ8ut7a2omjYRuxS8U+kfD6PyAqngAmuvfZaWGNU7Y4dO3AcBFM8d+5cOD4UODg4OGnSJPALkAKi8uMf/xg5YUV/9rOfoRzkeWLh6XPikCgErRYQwKjiqYXmUTUqJdRP8RkJUkpPEKCDqVyp0L1IqiDr1CZjNB8/YSJ1g8FrScYFoV3HJSAMUfN9Cu7xrKg4oAc8d3ocCTgAHMQ2JeTBKWROKw55QOm1yIyD2E2dPa7CFndB7aBqcC0yAFWkheA4ciIPSqMH2l8CjqQ3BZFe4Q2YyRcKEO+DapJ6+ZYrxVQlqZ2GiJhv8x+NlHLLJpkJVZXaozQ15KSHiAwLfBqz8NQ3RE0iNyoQvMMlIFRjNpsFI3AcdQ58kObBEZzCkZSwCzwHXuAgMoBSXoBlqRhUq1WUhuM4glMgFALCQdwOtY/jyJ9KC0rDFun9D5hyD395Q7aRuPb4oyOFBwuVpn4MBx0fozF6jumANELOa7Uql2SsABBIZMmciozIUHp/GwM0CNERPAqUBUegd6lxu/nmm9esWZMWlRJU5r777vvud79766234sL60aeltHBo2Q9+8INddrjZwbRp0yaAFRSFO1511VUdHR1QZKtx9kd0YIf28/kGPDUSiMnwnhSOGV2LKiF74nx6RzMZQCH4FxZpg3iy3qnTbmFoeL4AQ4SkrZD0HIIYQY4PvAPXYBVh5VDtiKN++MMfwqODa8h07733/vu///vXv/51HEeFI096cUoACrB+99xzzx133IFCrrzyShxExAXY8ZnPfObUU0/FcYgHijrzzDOR+ctf/vLPf/7zFStWXHPNNUAhCMMAVlJZSgs8QFbGKJF183j+/c+Mv9pxZe9g79M1KTyFDocY3FJ5yPAKCoVs2KgOwi1bm2YLCeiAewJDSGH7FgC5wsgjqscL431QEUigCDz9FVdccffddyOPzUaZcRx5UCNIYDd1GziFbepX4GNwHOL76KOPpsP20lPp8DzghnTiB2TDceREIi0k3QIgp4m0nPR2THjNDRMkff+WKC4RSsuy0G4x6uasib4rCnoezWimZIurn5EqPq+I07Qw9CJ4Z7xFqVYVLrXpU2WAd8rlOutnjDD5VDye9OEfLCBLYbsUIA3eod7AhbQOwVAIK7bYhelBDaN6U4J64AhV8v5CUjFIWYMS0mgJp7AFoeR0F9nSnCAUiIPpVWlO7FuwQMCOdo0oyAJN38TARsW0J40SOhOzkQqti6PEsbUS6RgdfWQVL407IcnkVmmenFqk4EoFjfGxGRQEmLtZv0HCF2mdasfmzZu/8Y1vfOlLX4JGYBfHQVAEEIpKrSU0Cwexvfzyy6+++uq0IRb6grM4nibSPKD0kjSBnEjDcjY0NMyYMSM9BUpBCZQ0Rfa4EY4gkD1wCgpIW3qpx8kReUdmhFVZwAXoLgIFZKlF1XqOY4CIfaySFDWrUa8pnePU47rEVRbv7MsWcoBSWbcI60QuEhHQokWLLr30UtRIasFQ7Z/73OeOO+64d7/73ZdccsnixYv/+Z//edq0accff/x//ud/LliwAJknT578lre8BQc//OEPL1y48Ctf+Upvb++3vvUtHPnCF75wyimnTJo06fe///3EiRM//vGPX3DBBW9/+9unTp367W9/+4wzzsAtvvnNb5577rlnnXUWbvqqV70KhYAruC+Ewb4GkU1RLwyIX4Ofp4XX6Xsvl7RuQsDcsHOgC0JjHT1eAygQ3KxLyCHpCW7jAAnmJXFZiCqtAkkiCzAJT5BpaZqJc1w6nHncro9FnSY4uRk8NC7EFpR6CwgidACIAQlUIqQwlWZkQwYgow9+8INpGoKOPJBOIIzXvva1qf/Ys2fPypUrU51JNSGVdSgVDqY4Dnc5cFNcdSCR8iy9Fo/HuRs4eWptsG3cCm6VEIMM1RBnLZJFuAM9CcEgmj7Fjj85yogQAydzhPeFPFSi0ABA4JVR4RAgWvAUiEEJnsPrCYnNExAuKG0DQAIcSasObN27d++vfvUrpFHtqP/UlIAXyAPCLq4Cd3AV8qTMxUGwIM0GUwggjDSQLzLgkjQPcHdXVxd20wtTwlUgJHB3+3A4C+ZBiPF2kGUhhW9oOT3FjecYLVVWuGEYJ1xoSCNdMUZj9FxR3UpDvFPrwaEkXCalShHC60B4qY0TNtmNjJPJ5iGvEHMAcWT9zW9+84//+I9bt24dHByEssyaNetFL3oRvMLNN9+MwBR28pxzzoGzh0v44he/iEugVnAtn/zkJ+Fa4Ei2b9/+3ve+9+STT4Zb+tSnPrVs2bIlS5Zcdtllb37zm+Gxvve9742MjLzsZS/7h3/4BxSLy+F+EObi1E9/+tONGzf+4Q9/2Ldv38UXX/yJT3zi7//+76GhP/zRD5csXYLCcQursDCK6Q92w8/lGqC0SMMkQ4UFl57rPwlYHNUES2QHjsY0/5Z2ucpzBiNTAnTwfMCvgCaAEbCu8BewV6gfKbgHsPWa17wGFqxuvRhD3P+hD33oJS95yatf/WrU9itf+co3vvGN73vf+1paWubPn49dIIZ0qm9wFvwFmADXsP3IRz4C3wcQgDgZwgABQBolI3N7e3s+n3/HO96BPMAKuAuYDs4CeSBz6hCR096/TmAQHgjuL/Bdw2E94eM42U+TjXV5pDJqB5sZ8hv4h/CSppc+LB0aMVhHQ0AKZhy7AhVGXX0jxIRphqcnVFkaepbLZbzDxz72sX/7t3+78sor8VYoFjX49a9/Pe3s9p3vfOf973//zJkzzz77bAguEMOtt976f/7P//n85z+fDsO766673vOe9wCRjRs37tOf/jSQMiAYbpFWzZ9CqUQfLNfkwNJEqgDHEoXV0Hrh+q59cfxSW/ZHCAJH3LeVs2PHDpgVcBNpsBW4AYAAlQ+7BkIaSBk5QcANOJJiR8BqWDHkh10DE1EgLsE2LROEcpD/4Od7ekJGCKIf1BszDiLcN5XvesljNEbPORngdp42p5niKM2Wu59SNcSPNBFqhYgQRhKIYefOndARGMlUs/71X//1+uuvh8qkrQ7wPTCM11577Uc/+lG4/De96U3Nzc2rVq1av349gAJMIrQJynjfffedcMIJcEjIvHr1arh/aB/ONjU1ATf8x3/8B0AJrrruuuvWrl2bzpkGK43b/eQnP4Gjeuyxx3p6em655RaUg7gW4AOKjLP2yeuER5fCAVTA21ldxIvg1pUoPnYW9qNGdG7iKIYffJK5CQJfGRguJJ+pwYHRI0ts4yXL2/q31wPA4q9MB7/BAfED1Y8PDSFs/hPo0IgBhWpamoC+NcDII0p1ENg7LE6eqVigOiBS48ePRzS5YcMGOHtIJw6mxwGOAKZOO+004IbPfvaz3/3ud1GDqFMcAX3uc58DXPjhD38IlIBr00GYKOfv/u7vcDmi1RRDWYV8BoT6oJ4d1IfuSfWFF0x3jkHEUEsRw+NfreyLH+xc/8gro5JhgyDcsCnf//73gY4ffvjhhQsXwq6tW7cOwBaUTuAIwAvkBxCNI6973et+9KMf3XDDDR/4wAd+8IMfXH755QhrfvnLXwJAIE4Csn7pS19aKpX+67/+C2FN/U6HpMcfm8h+iUvCsAKlqx+yBP4lirqOPyn/GI3Rc0g2zoJRIbtDwmltkD0DwjEYImoLTO3Y7bffjmgeAeIZZ5zx61//GvoFpYOmIJTEtbByIMRU2WwW1g9WtKGhITV92EUGYPS0VQ95cKqxsREXYhuGIQpJP17gFrCoU6dOtQ9DPRvSGCDFGfRMFvFji5JhiqHvX/7yl1E+lBfHkeEA4XqltZAIABwbT8K7xrGqHlOIAfVADahURWmNHaBaWEGlk7Gxm2dCKAEELhBYsEABlYzdlInPIuGBYTzVgSdPX2xwaPBPMp+HQwyosfR9gIz4/8/edwDacVRnT9ly2+t6kp701Lsty5Z7N+64gQ0GGwihBINNDyT5CSEJEEhIaAGDAWNKMMUY3G1c5d5VLMnqvb5eb98yM/93dq+eZVsytpFcxH5a7ds7Ozu7O2fmnO/MTpHUVqxpksTBbgTFdnbE2u4NKIugw4ceeijyKO4Fms/ny+UyaCyuRcVAWRwaGjr77LPb2tqy2SyKPvIRmYtsveCCCwqFQjyV0y233IKC+/DDD8fdQJAOIsRiqN3pzwGcxw+oi9xzV9Czc1qEgo5BJV9+jr0JgPdR0ashoyJRReWb61D5qO0IphrxnAp7ISCXOG/jrAZjg3fyv//7v9BZEFxc9CE+4CMf+QiigRmA+YEozJ8/f8mSJeeccw5Ixve+9z2QjN/85jcoAPCEIE3IGh7St771rbq6uljQf06Cu87ib0TQfb/6gisQGle8P1saEyR4zYBCilKJ4k0DtVBkUTpr5TNq/hUGhgclF6dQem+66abLLrvsH//xH//93/8dIfDvUb9Qg+KCHdcUHKMyxhUz5gegF7Nnz0bleuqppz7+8Y8jHBSBbhD1NEJ8UBDExE8oYSjSbdu2ffGLX8QBlC28tcMPPxzkHgkiWVz7/ve/f926dWD8YBXxKjDg+l/96ldPP/30uAPZCEDRy6UCaAVpGeogyEEeoFJiM3qAABIj5gRPGcfP0zieV4LrQsKkdqRa4EsDWYScBHtD9n7yk5+EIKLiQFmHfUzdYklBarsDITgVH+MApSI+RjgcaSC+ipT8S2k/0p4oddqEQehFC1rusuxUWug9I+0ahb0M7I0x4H2wj24Wg2vB1cAA9caMA17iJoiDMh3bG5TpL33pS1/72teOO+642NHEKbwqiAIMCSwK6PDf/M3fjBo1ClmJyIsXL/6Xf/mXsWPH/vM//zPqQE9PD36+733vu/3221FJwCpAwHF5lHW1J/lzIANarhSjMj3yzLVXi/4faF8l6DNVrYdHpLDoXSEt7ftl5EVUYqK/ewEuiYHjuI0BJOD666+HNJHzAwMDzzzzDA4A8DwoHZSESy+9FMKF1FABcOvYs/nABz4AttHeTjPVoLbcdddd48ePh3J85JFHoMVQPF5+OcWjhNyjBdipoeg5QJ26bioaBXNASTDBAYC4SIbRwo4o6dFPEG7sdTkoRGqaHKerr776bW97G/x+/LzvvvtOOOGELVu2NDY24ueXv/zlyy+/HOQblgYaEkYdlRGm4j/+4z9Qv8DjN2/e/Kc//QnU4corr7zttttQQ1FVoVRRHVatWgVycNVVVy1btuyggw5aunRp3CsCpguXQ9lu2LDhiiuuOP/883/+85+PGzcOl6MK//CHP4SO/ad/+qeHHnoIcfATadJr7EKoy6GuwvBENQ4vE2+v4jPxGxfE8wQNN8UrvlBH0XwCXtSGNKKIkA8vpXwWLFhw//33P/jggzfffPOjjz762GOPbd++/Uc/+hFE1tXVBQULCULEP/3pT2HvYP7AIH/yk5/ceeedKBLQnLj229/+NsQHiSMO3DPszzvvPKSwfv36mES+QEa7g54/4nYoeGUPpS5mDHipmCZw6HAaxP6ysWd2oVjlkRW//tPyn/oZuOaBFaRsywtDNnrUnC+c/seRS15CTcMkIBq8UrwSXhWALUEIMgivhz3iIINQzmB4YGAQiJ84KBaL8XyR5XIZl8cWCJeDOjQ1NcWMGJGxR2ovq5iCRpngmZ13/eGRr3luWRkHuSZ5QfrjuB7+yntXpE2FU/dRWwmfM4lCEr3Vm60CQOgi6pWtbcWDZXjfh//bTxUYLYoHgcLW8oyp/tMFyxtoxk5a7NqmQbN7BrIdFQYHd999N7TGf/7nf4LVPfnkk/PmzUMhHmnV3LFjx4wZM0466aTh4WGUaUgH0oTTc9FFF+Fsc3MzGAMCzzrrLDgun/rUp6CMcO2NN974la98BWnOnz8fkqX7vRggONFXJLhk1IOXVzuqy7534xf8dB+0lglHM2ebCBvtUH36/HvG5EZZRo7MqpEgwesAlFayHUGkVMGGUXJDw8tX3/GVdaUFUnhQloHJGkuJoHrylEvfceS/+j51I4DGI60dKVVoS+jGWBNSktHA5lhboh7hGHtUmVg3jsTHQVxhUfsQAUlBQ+InzuIYIYiAEFwY/4xVKC5Jp9PxfRGCa3EQp4b7IjIuf7GC7Sis+8ltf1sWxneKGg+l0q7o4/mDP/mer7Sn5tcivdmhmeK6s7rs+zd80nfLmqWZKEsxKP0xNvM+ee7NbenJQuYZayBLC/JEDbZyb7QhNu3x4r2xEL/4xS/C6o8ePRp68l3vehdUK4RVKpVwcNhhh0FPxpkPfQt68elPfxqKFBJfuHDhueeeCzFB9N3d3fl8HtQQjjduAXnFgnsxlPGEERC+tM2ti//j0U3X0zAE5drGqwiTVumjxn303BMvzrAGenwtNffBAAUj5b9H7EVfUxsDQAyFujLQXxh+PTj03AJo8X6PQNbANgBxEcf7xOU1Po6zI84+/EShRDSEoPjiJ+gCfsY0Aj/jOEBraysyJY4Zh+BU7X4vCWqBN2poeEDTPBsUEIdD1GCS9Cf+dWAhlYonxIyEhTeOioPW4fDwIPWGJdnt9b1xNs525Dbcl/e+970zZ8786Ec/CtL2X//1X/A/rr/+eph8AKL8xje+ccEFF8Br+cxnPvPb3/4WXgvKzZe+9CX8/OpXv/qJT3zi2muvPfPMM+H6wJf6+7//e3DkY4455pJLLmlpaXmJIvRCaDM42I+SiCJZC4mAcqJoXqcXBCdI8DoDRRKeClhDNpelNkyomuhDIPUKYzpfGIJSguoDOYj1Hi6JlWSsPGEhcBAfIxARYjaAAwTCwGAfV584BLoRSSEmArEHUHlxFuE4izix7Ud4nBT2sYIFRiIAVKGilHcHLhzBcKHbshXMZHQG9Q6PBC9FCFph4UBBJCf8U6GOWmifA1TQ0NAANVfvVX2+EPCRYPIhHRSCWIjIuHe84x1wmf7lX/7l4YcfPu200xYvXgzHbMGCBaCPRx111JYtW4488sg777zza1/7GmjEsmXLDj30UMSENME87r33Xkjquuuuw4VIKpZd7WYvQvyYKBd4pWIxv6szH0AGHtc2NDTAIXv56nPPjAG3iRw2kOX4mJIWkler5d7eXhQ7KiyR+d0j4qyhS4RATsUh2COz6DGj4XOIEB+PhIMK4M1RVbBH+rgWZRdn4584QISYScUXIn0c/1mAF8AnHRwYsKzalAMjwKnoD/6//Bx7EwBlPZvOQA3ElZ8a7eMT3PQP9JEuI/JUC9sbcCEunzhx4sUXX4ys/tjHPjZ+/HiQ4g996EMw+R+JgEQQcuGFF86dOxfU+LjjjgNRaGtrO++888AJUPQ/97nPHXvssYgAHQdiAT7x1re+Fam9//3vR2qxWF8O8A6DgwN7FBMUH9J5+UklSLC/geKKPYxNqKHTSGVBm9EJ8sHIug4M9IchfYRGvYjPoq6hNuEgrpixDYC6g56E1oqLN84CsV4FEBjrxlgZglvE9R3xERKfinVmHAEpxBGgb+P042uRFMLjCDiFgzg+LkQEBO6O/oGuUHlImN6F+mpIraDtcXktwgECHU8ZQN5VLSSCUkF/fx9ly8tWOAcffPDdd9/d19e3cuXKE0888Ve/+tV///d/X3bZZU899dQHPvAB5DzKQCwOACnHDnMsJoRAFjgekfiECRNAMbPZLAwrLozPAvHlewIZcZiAUqU4OAQVuosx0GcysrmNjY2CIeUo7svAnhlDwKyGxhmqlJK6GupKIJniTTqUrpPfOvSwZ3q4EabKacCqpn8B09QTZhfwbshuFDhkBBR6zA/it8JTAiiOCI9JQ5wRcbFGSFxkEYKsRHy8EgJxHMccSYHy7/kN2uAC0Sca5AgO8WQBM7T5IQ9kYUd+oWIBN3WCW3RD+jLR1ybPVmxnlVkhfapgkjmCvkpAeHulbG9cUO5a9J0f8udWkzvJ5BslHAxngCbwCBt52BCy9ObqbysQnnascK9ztCF7IQUARRPHEGIsnVgoCI8DAYTgZywL/IwvjPcIQWTsIb44TYh1JA7CcQDEd9wDDBO4OpTR9AthxSltLW/0ZJ4paflNxu4OZGC4b5WmNtoKL4S4tQsTJHhdgAJIxRn8gCZfQNG2pOXKprSoYzo0PFCWDkJuh1noob7S1gG+XpK20VLAwFfAK2DHodiibubPTY6CA1QWHKD6rF69GoR70qRJs2fP/uIXv4iahUBoSFS0WLuinsaVC8cPPfRQnMLVV1/9iU98Ap7uokWLcDkqHSLD3gA4iIGYAE7hWiQihA81DKuI35E6reiwQuv0hWydfqCEKgz30WuUjgyd7bYZE/RlW9MTcK8DBDAPhjeI0ariWKIqrC5uXBOO1Xavttzt3sNVOWBUI+yNAGcyUtPEgLVLXwywBGT7qaeeCicKDhh+XnnllR/+8Idvu+22E044AYEbNmyATCHQf/3Xf0V8+MyHHXYYZApn7JprrlmzZs3MmTNHjRp19tlnQzqxrCdPngwP7dZbb8XPl9KiKJUmpGUvBORX3DG8SePFVE6zlOdUAqvCqs0TGtup6EUTjGmJomgJWMO9Y896Vhk1qqmVphjmuBhxkBqVSNSJHb1bDQtCHUQrgkZBu7a9YWho6O/+7u+mTZsWrz8UvzMKOsooSjwAQxIfDAwM/OlPf8JZlNq4bwji/PKXv0RWxtQhThAZh8iIFv+MsesB8LTYJK0cQZMUSS550S/2D3ZrBroNsqCMDlEpLeG4dhrVgupt7WJ6zVfAHt+IoGdH3qSsjBQOqSOaukNFn1Rp3MTWTlqXlloQSbIvC8VodnTkPxAfxMICYhFARtjjJwQEBTcSjsgIgShxHAsdhTu+HMc4+1JlPS5S0Uadk5m/dfsm0mh4oagJjYMXGasu20BdTwjxZQkSvLGQSddxqGBNKg4VBdXQskFx/a071kbFmzOqjRaV56i8R/+fB1wYV6JPfvKTF1xwwZYtWx5++OFnn332xhtvXL9+/fe//324raVS6YEHHvjmN7+Jn9/73ve+8pWvfOELXwBFWL58OZgBDNWmTZtQ6QD4uwsXLkSCt9xyyx//SJ3SkD6qZ3yvF4NamQ0t+hspELOtc4vtCG0CLkBWfNTFMAgntk+qxT5gEE2BXZdtpIUYaC0b0jnkZxpvR9cW+GXRB+2XBTjP/+///b+1a9dCZNdff/3UqVM//elP4xghn/3sZyEaGP7t27dDKGeeeSYigx+sXLkS0oH3f9xxx91xxx2bN2/+2c9+Bv/tsccemzNnDjTnTTfdtHXr1vPOO4/8tl1LNe0Z3IbHqHSw4NE7hA0rAKcSFJAmTJDMholvrh9FV79s/bnn94aZrUs1KI/TwtZUoJFklKqRm3auCngZzzByaa2g7x0owU1NTeBKyK/vfve769ate+SRR3AA9PX1gQt/+9vf/s53vvP73/8ezOuKK65AduzcuROFGHmBCLA6sEnI0F/84hcIXLp06V133YVkkXFx+jFgWXY9CcJ3bQb2Mti441ljefCsQXTwE/YLdhScp6muxeYpmhyolmXxa755QcUaoBnLmNWQa+bKibrkBIz72MNi9w325qudAQ2dJTP/cgCdAv6Lgn7ooYf+93//N0Ji6gDgFGSEfSws2G2cgm6KZ6eHwoqdG8gOrBlFH9dClIgPIPJLFfQYEIoAt1B9xe1DhR78xIVxUeTaEtqtz7TQx2JKrvbuCRK8odDcMLaSNxZLRdpKwdDC6jCruql3OSknKuKoiaDvUdc50kK1PyNATYHVxx425v3vfz+MPTzOc889F/YDpgiWY3h4GNQB9RF8/eabb77uuusQGUC1eOqpp1ATOzo6/uEf/iEORFL/+7//CxP1+c9/HmoWVyFCzEhGQD42PQTVKvBypeFLQ/eH67etHBjs0cZnLBCogZKD9fuV4ODZ817wzG9uQJ2Av3GrMTtaaPAj6g4faVeQh2q+3Ntf7Hp+owJMz0upMmQydF2c1djHgF2DzozdYEgq9qlmzZp1/vnn4yz0JPaIP0LmEBIrzFiF4lQsYgAx4zh7gKHFuEuqd83mhVqUyRZQB/mQa1uGqcZsi8Vcmu76hYVur9jznWxm2SZVl261WBZ+KnWXIIKJAm4NVHbs6N3gGVrZcuQ2L3078Ny3v/3tYE+TJk2aP3/+o48++oEPfCDOrwcffDD+PPHb3/42nrMBwCUwNsiO++6776qrropzp729HcednZ3g0XF7Wpz4CGhC64g01IQbg0RdXrN9IViOFnC14d0qlHVhZFDmYxsnWMzRqBC4jC6Jrxy5+M0Ig1dBNQ4D3Vw/VugM0+CYCj6NEWBLwteVTduXMKsSRp9aXw6ggMB5Fy9efO+9995+++0Qme/7P43wgx/8YMWKFatWrYJn861vfeuaa655+umn3/3ud4MLQqa4ChVg27ZtKNCDg4P9/f1XXnklBAfKCPcIpR8FoHaPPSIqVRr8hJVWblkoXB/vpiBATrWVarJKjW6cYNOa3ZDrXp2kBAleR0wcN8N4GRGmocVgOODtaR5qq7Ju2+KQFaO1c1GmY8WD//Qt4AU1E5oQNQX1pb6+vqenBzUIPwcGBlpaWj74wQ/29vaCi+fz+RNPPBGOGXTj7373uyOOOGLChAlHH300Kl2pVIKORZ1FOkjk1FNPhfN2ww03wBRddNFFqJtIDQq2drMaoIRJlQIwUlD9iquyGbr9wessW3h+mRbi4So6x0wg5kw/BIo0jn8gQFC7izBuS0O7qnIYC+q2SnIRwjaezq/btjRgFTKe1DESljDcfengFwDyQlYjn7GHdUNWIwQ/IY442xEOqcW2D17ZWWedFTOD2MYhMJY+4oDY4SoExqKM9/j5EqCHY9VVW55m6SHFq5FXHXBsxuZ+amzLRD8EIbLwflGpe0HR2wP2zBioKVvxMc0Twqq0BIoCygyeDPlmh27h2a1Pa1FFGdpVqEb+7hl4TxT0SqUCCowSDNt/+eWXP/PMM3fffTdI7jHHHINCH/uvc+fORfaBXuCq7u7uXC6HbIqze9y4cWeeeeYtt9wC/nHGGWcgE+MM3Q3P/QQtw0mF6mlUIejZ3Lk8FF6o4wfWYG9gWNWCGDd2ImRnS6L90XV7qK5vGtCr4dnp8VWgpWW3j5niFSDIFL0UNTBAN0luq+VbH/RNH00u/vIArgCJQD2NHTv22GOPjfkfaAQAEYAixOX+D3/4AzQX5BLLC04PWMLGjRs/85nPoFhDZ0Gd3XTTTUuWLAGxgGOE4v4iCT4HmssRGokxH04RG1654UmwHBIQqh/VT8GNUy2wCS3TDChRFD++MEGCNxQa3NGuaTS+bdNyPHC9qNEs5H4x6Fu7fWHIKiGoRK2XF/QPtfy/oFagpsBswON63/ved9lll4Gaf/GLX0R1e+c73wklCc0J3QgG8LWvfe3f/u3fwBJQy1AHt2/ffuutt1599dW4fHh4GCGohlDFmUzmhBNOgPf1sY99bOrUqUgfgai28b1i0KdaUiiof1HzOxcB89Z1LeoP1kGjgjREzQ8g8IIrKyXrxzRPOpAWdiGvkvq6WeNHzTA+zLVtNHSOoRUXNDPSX7ruUZ8N+IzcFJpugyEz9mq5kbexpccBFCOOY7oQh8MmAlCP+IlAnMJxRB4Iu0eOe5XhJ4BTuGokAlC72Yvgazx6edWWx5TdG9JkDCnqe8tD6nlQssY2TEpZOSpzJHTaUePSC8rf87GXO2nmyPS0iQdXCkgCT/xcG4Oy889uXOirkk/rKdei4+9L2J8rrrji61//OvzLv/u7vyuXy6AFKP0nnXTSvHnzfvOb3/zwhz+Exzl79uxf//rXDQ0NyIKbb74ZTiqoMQo9CnqcTUjnnHPO+d///V9QMBR6lP492JuRt+VkVwxYgikv3/hkRQ8wS3Mb3ra0pF0qlC2Wlqp+3KiJKPH0cnQNcpNqCJJ4yRx746L26qCl1LnTmj5ljl/iOkBNFuSEY6OFH/0tnYv6C5tqXUJeBuDZdHR0wEdBhoMEwPB/4xvfmBLh9ttvh+2HQHEKMv3FL34BStHa2hr7Ll1dXdlsFpKKVRVCLrjggjvvvPP++++/5JJLaqnvBdCtUkIYJNEtPWsGStu1qKBMQ34oikEYSuNUhlX72GnCUI9u0I/alQkSvJEgWXpsy9SgTA39Gk4LLRYHZcSUCJ5ec5dmxcCUSA2T1iEVtLdyDE34j//4j5/73OdgOdra2qAzZ8yYcf7558PAnHzyyf/+7/8O3gASMGnSJBiSo4466r3vfe+ECROgMFF/3//+97/nPe8ZP348uD7OQpHCGQO9qCW9B8QanWofnkujxun8k6vuMHXdFBTrS7wQ7I4v2sdMS4mGaFmmAwU0BFELbU+eMKs05CnfQHnB/+RCKuMyW/cWN27rWqZFIeRV+J/0wYG/QQmTEX5HYd3W3qWFYIewUkbX41ENEVjh5c30CXM49fe3dhGeSLwvib0wBhQKLcaOnuBXDDKKhtGQKQWTkqEslcKhzTvXc7mr5PyZW7BTTjnln//5n3/84x/D47z22mtRcPP5PEJAgb/zne+sWrUK1uj73//+z372M/BlxEf4Jz/5yd/97ndnnnlmT08PqkQ8ReAZZ5yB2nLkkUcGQeBFg4/j9GvY7THIfWWer/NSeivWLWSOD3rFhR0EsEEC1Tb0xKjGiVI4lrBBLjjoci2z3qx0IQI9P9V1kDstW+pbWWhz7YLmxi8FxmBEYGVLq7Y89fJ77rzlLW+5/vrr161b9/TTT997772HHHLIMcccA98F+P3vf/9///d/8Gm+/e1v44AG6ggBxgD5/va3v21paYFAITvQBaQDmnziiSciKcRpb28HEQTiW7wYoPl4E3JkmN7YsbqqhjSvoryhzIUqsOCuacsR2ZbGMfS+kTaOL0yQ4A0FaOQxze2FwYqkKRkAyxiHFm3nbHvv8grrEyLULCCvrOa0vBBktEmnkaN57rnnXn755VCPkydPhuM0duzYz372sx/4wAdQ1y677LLPfOYzn/70pxECHfuJT3xi/vz573jHO+CwHXfccTiLSvehD30Ite/ZZ59FFX6h/twzTNTGYDwxvHNwVUVuj0wG6hz1BxTcCT3e0jiOmptJ8RwgIL1EkmKNdaMsnlY+LQIdyUGo0NVgUE5xXfeTjBUZ8+DGcC2p9f8NCc6C1dufCK2BXDMP4GcpcDuHQ2AmNJ7V2jyO3oxcyugN42teEnt/T85HtbQ6tqtQnncD+Kaw2NK1S2u/XwZg4N/3vveBLjz44INgx8j4L37xi6VSacWKFSATP/zhD7dv375t27YnnnjirLPOgs8K23PxxRcj5Atf+MI111zz4Q9/GE7t0NBQf38/uAUINdgDagtId+0GuyN6aeqAzI0UfLDQ39PXGU0uQlM/cuqpI1KpdCFfmtA+WdAqpZQDu8xnnGMvJ9/eBHCcVHPTqMBH4aDKHBUI7vlVLtS6zSv9XQNP/ixOO+00uCYXXHABlM5HP/rRgw8++Jvf/CZ4G3DEEUecffbZEBmYHLTS9OnTIVYwhv/3//4fuMJVV131pz/9CSFhGII3gOThWhxfdNFFKAN7Ft8uUBMqNZPxgl/YsGld1D2bhoCjMocqlNIqV6rj2sZblkORiHkcIFJLcOBhyuRpvhf4ng/lQzo8Mroor15QvOvBOwJdtYSMWEHt/wuKMkw7agOUXsywnV3TN6EqYb87XNeNWvTomzfiYA/di6vis1Ce8L6WLVuGkC9/+csvUQF3PUPtQTQPl699JlAlI2AgichHwVCmslL2JrVPIacrCjpQAGnQS1rcbhvbFvg03YSMOnpzOOgM3oy3Zt2zw9WBqGMc2BP16HhjwlOVtetXSEuXKnkBy21o3VFwPd+rNje2ZNKZmrAjxvByQIWpdrgbTOgbyQrhwA+u+3J3sMRpGvZ1yMJ6x27UYjurZl1//IfP/+KE5sNsk0OmoUhTJlMHwhHgON6oaz32KPFRuaWxv9ij+KLo4yCuBjhACcapkbqBq8CpEYhjoFqtwgIddthhcHkRIT5L99kFbcqCpVG6ad4Uckg9ZXXe9dh1S7bc6aeGFQ2UwPNxGaq6VKZjpf/RS7929JRzkIOGvkqYqMmEPknBEY9HOr3JQF/ZqElTUPMg6FHg8YEb7vnZo+tuz7R7RlSoRVSlabrvct4J2y445VMntV/EODWQ4kLqPctCYeyop+TzmCREA6FABLHskPOxCsOp2E2JT+E4likiIBrCEScOxzFOQV6gfSAf//M//wMXh1KjwefRnagtIcp7InsUonw/tFCwqk9suP2Ox34mc8MBTebtMMvkqwMNbtvQFnbuEX97/vHvd1i9ETwUgX0g9b1KcKAADld3cc0Pf/7lAeup+nF1FfirUDqocVqkrCDomfiOsz5yxORzHO1w4aMWaJ4yWli7NQDEdQ21bOQY9QvVBwfxHqcQHtfKkRoan8WpkWOcHanFI2dx8GJEc77hRrgZbYN+989u/XK/WSzTeb/axvgw54HROeNlqt38q5f/pEXMkK77ZtSae0FAPduMU+UDdz3x4weevMEa5Yt6/Axtr0HYg4IVpd88o+WtbzvjbxvNVEtbsCvRyBfo3prgOFMwN9T28BrlCvgfzakQAaIOIHDo0qU77rrukf9SzrCRMACNjLk6HExbpjjgH9t6xbvP/2BaNgXQtQ4MAQldUGPJSz3zc+Vyd1ATmeEOrztk2rGF7goPtI0yJo2vA0tnmagot+Oepb/22bBP7Wm4Ee4Q3wTPHG/PAaYCiMtuXFhxDDoch2AfH8SfuuOY8VXYI34cB17s5z//+dNPPz1OIT77PIC/k+WLby64FSza9sDSbfd7Vh84gVG0moJgnsut3h1DLZnJE1tncG7hIhAv6gZI9N/mDNHenAWfRhBAN1C2QBcIyWxmHz71eFO0A09rMEDNLOGHPhNylEqHd6/8QTnoMwz0OZYWso7GneLi50uPhBVLYSTnYzHFB0AsPpwCXYgjICS+Ko4TB+Kpbrrppr//+78/+uijo+vowt3uFR1hF22G2VqUBsobHn3mj6E95KO0GwfiDVWlrjldLgQmX3fotOMcmQJFgrPzEhOhJ0jwOgIVMiebzz/1Um8wpX1l8ZBWQDGW5Kpg+u0mb8FTN1XCPiOozQ+Gyij6Kh5fG2OkssR1Kq6G8c+RUwiM9zg1UjHxE/sojRfW4jgkPngxhPbAQRjN6sNDPvz0+huHg03UkTzMwqUj8hHNWlTNm5ltJ9RbYyV9dny+1nhzA3kqkXEOSx889QRdavLLghoTuIBWQs4o4QdOcV3nkqdX3u/zYergRx1QKEq0xVoMJvy1yxO6J+lwH4cQEREeHnqs594nfmOcouYZrRtpZIvMo/CB6pUG2JEzzrJMDnab1i2nUfiR+SAzGie5Z9TK0wshYDuRZc5Bsw5NW43ag7KGUTWWpUNkD8qcrbd3rlm++WHBKwY0OsCzIilsKI7xhtvGd36Nck3oFAkJ9zSWluHK7Xfc+fDPq7psWY1xuxF8aORHtazKw2rurKMd0Vy78sADeRJQIelxbVNHNY73i9qVGdBHagml/hwoUX65nH/42Vsqpp9684BGKEfojGHIOuKZtXT2EcB4ocWASy+99J3vfGesqqheURmJ7gVvh2ZKkdFkKVTyA6to2PC9T99c8PssF8KDfxQ5PlCpng5Katqkg+pzY0AjolKHMy/1jSNBgtcLsLyObbePnzZx3JzyMNwuF/yW+t5Tu1q9z0ol3Xn/4t8pNgQtL2WWaztywF5XUMc1Efjks3YU1y9adQdzhriVDsN6zaMJjI1jPLs0EB575MlkWOlD/+v9zPsSeH1s0CxOU/34t5373ny/bwIoIU9beU2Sy9Esg1n/kUW3DpY2e5wW5aLx3kZAd0Z5AREi8/a1Jt07wAWoiyoD1YMphMPoVkLv7iW/LbCOaOSLjqbkqRpVcaXtF9mEMQe1tbWBPsatUxHLeVnYC2Og2wsprPpMy9yZRw90+pbJIp98r0gGh4tqWNZW4bElt/aX1uNRhA0mTa3bz9soy7BR1r8WICkTfVaC9QWb7l50jXIHjBNUA5JcFKyFtipDKOzN8w8+2ZWN8XUHHjjsMMy+cSxRd9S8Uwo9IfNsrqgJB/ROSORUoLX/wKobN/Yv8tSwDXJI2WNDFYRcRYtG7mPEX1XjQS4opiigIBBKhfEcMVExQS2LygvATVnsvPHxn6/dsZCnqlVVNDSXBkVJWdlCT6U6ZI6Z/xZHNJCqIt5BbxRdmSDBGw62TJvQPe7ws/K9LCwLSQ2/8EdVGGZ9Xgyd/qfX3rqhf5HhWikhObV2vr4wigZYcanyYc9Di24t6W6Pl0ITeiHNHgvGw0O7PKDGNU+bNHaWFGm4KLQdKKBu1MTnoJykzeqPOuT0iWMOLg1ULWMixgCXq04zq6J6RG74D/f/uML7qUkfPg9dFxtCamCIVNtrhEhlg6sQ3YQwAuVvGl721JY786aXOAz1TQ04r1pCqaoe7gmOPvhMmIPYeYs/V1ECLwN7LpykwA2NqnRF7rj5Z7JqfaFf2dxmKoim0BHClkqW8/622x78ZdX0VtWwjtpDKJujbRcopdrhfoahyc9pfu+K6Lv10SsHvR5jSd9UqCEJJkopaSwvb8JC+m1nvb+1YTKtj3yAAm4NSgBccktkDptzfKPd7g1zGaaomUEyWt9dUjtRkOu/7Ylri952zyvRvPchSSsEmdjX/nrcHAqKgKeKgZ9EHSwUv93qFE3C4Gnu+Sx/3+I/LN/8WFUOeDqPWov3oZcS0iuacNBpa5g6feJc187VLqREdksnQYI3DATUuLbGjJo4bcKRo7LT/YLUvqGujmASVo5ZYSjzrG7wxvv/r7u6TfFQoaTvpkBfM6A+jhyExqGBk7J3ycbbV255AjTGMJeJwE5VyF8F4/Fdf8g+4bCzM1YLLcQDj4P6gB0wiCw9dUNgObepv6t6wuHnlPq1DCxNdlcy7cAKWunAZ/1dhTUPLLk5YHlwKXA+kL4RE4j/r5HxA3hZw31S0SLprFo0G2596OqC6OcpK+Jz9E70sUux8lDY6LYfPOUE+G+IHPOGl9/GIL/85S/XDncDOBJSwQHNpqzNwFBfR8/WdJ0UYFnkEdLGuQpVNfT9/oHhmdMOwnNKTh0VYRxQ9vAY9JRRYtFHitcAw0ZkyqZy1zNXrum+L+BCaUlN7iagnkRS0AihTj5/xhnHHHpmY6o9ZaXA52uXHiCIHW4CFZJIBkEIIqCXr1xc15BT0bxbEB7F48znYaVSHBrsnzpphmM5glaxxQlqEpVRf4h9hYgkEEuID0ZC6BzKER47Kq7K+J7JK2t4+eYn7nv2+qrpl06gWNW2HGqqNTQxWaXf5Head5z94Qmtc3N2PX2lRTJUwam/KqWSIMEbDKhSILvaCFiUlWuWpEB0RSgtO1SwtRX4fxruu2+6OgcPmnGIVvB0JFH71xawGSO+ZiCMr4rPdt5+xxNXs4yvaBY4S4gK50VtXFdkhjuDOjPxbaf9bXN2gi1p3CjVwud3v3gzg1oHorYevJFwrGymPrVxy6qhoT6nQcAvpU/2Ah5yVSmaYLu7ryedyYxtGov4UjpkHKGLYIaZjI5eCygzIFhWBVxb1Qrr+N2C/+zyVgbw67lLzSWxZPA0vlPoYqcecfGs9qOzqVzcqeU5bfwysOfXIQUeWXxYDptnD5t7XKWoC/ky2RVqCMZVqADGSYmi379267J7nrzVcM8LSnAjw1CjCMXpvJYghsBM98C2Zese8lkB9ZO6MeK/TSP4kVmhx8OqnDv7qJTdZEOur8Mz7lfgfaJXiv9iQzkR3GKpeXOOhhB3bu2GuOmLAFnp2G4zNyPWbVt2z2M3FXRPYIg+o7TL14jhvRDS5parS2zg9gf/6JuynaLRQHhIo1noa0vYgR8WhrzZUw+fOWWuY6WptMdvSgVyX1KcBAn2JeCGoyzz7EEz5tsiUylWYXI0rcxDy67SDDGwLnbQNbRx0eqHLIemka5d+BqC2vyi7pNAVWvPGr7n0T/KbMXXFRo+ZmwYQDwwlEoQmHLeP/LQY+tSzbVl82EsDiDvK/qaEL0OUQNuSScl62dOmVctGL/K6KMMC3jUYCuErAYVzww99OTtJdWrZNnoqBGCNNJrQxVqsKEnoe9d5ovK4vWPbutbrmWBPiyFCKbmWSFswZxKIXRg0A8+0uYZBNUufiXYcxtDNBEvURIaa2FsJ+2s37pisNSRyoD+erix0bbSIXR4CM/dkju6d2bT6Ymtk7Q2luWAM1Pv9VoReo3aGAIdDlU3XPfQ14f0llBQ7sno4zzJHnRRi8Gd/pjcIacdc3FzboLDLdtGYT+QzMxIjdXYUI0NzXWKQ8eEbKjc1dG1PZTFVJ1Lyz8iimFKOdqUjVXqz/fkq4OTxs+0WNohTkpao5bY/gQJJn5slBHBAlao8t4bH/h5V7heW4HSZTwjKiVX0FYu03JoYMj1Rv3tBZ+rc8fWp0fZ4Ke03KxCAaOuF6/FIydI8ArBoWeofAeBpZnqH962vWtNriGD8m1JUAebMUfRSj6q4vUP9He2jho9uq5d0GopryniD4XxaPaCtexPj/+qs7iqoPuFSx9Q4ElYhltQ+3a6vyOfVqPefurfNtmTMm4a9U7BCtSa+w4EgBrhlTmPjCCOFZeWa7lixYoVcJzr61zG8oLRTHLgfzRVg1v19dDAcN+sSQdLlmPwbmLSQMPdX6NeKdq3lAkKuvep7X988Jk/VuxOWiwigObE20QtDcwJq/ZwdzBn4jHHHnxWnTUG7v+r0PN7YwxB3KpCZl8L3wR1o6zFKx4uVgYzaXAreH9p+prDqJdAqGlGgx0bduZYY9vY8TSyj4ZaxLYA/yNrsP8xVPB/v+Dfuv3HfWFpU8dlWfIqOIM25DOXhiphMXXBaR+YMvYwVbXqsi4XJc5f62q5/0F0gZrU6NORQokQTAYBr2+1Nu9Y31PcChLquK4KyRIzneVWRVsFlK2O7q5ygc2ccIijU9SG9NoU8xgoIIDQBa/75od+vaL7Cd8dRKmj9XXjDyjatliqkC9XK+W3HP72OeNPrMuMyrpZlFMhIm8MIn6NSlmCBK8MxpDhCUNpWyJQprnNXrLy4eHyQH1jk+TDxmQNczW3jKxKu2KCYPuW7vYxs5uzbbXrXyuYCJZlbdq06WcPfmpn/zrqFeZaIasK7oE1WGFGqLq+6nB1KDzxsDMPm3pSvTPOghqBkYC1IvZ/gNTASCHpqCEB3gg1AoUgDQ4Ltb9m+wrLKmeznlEwLXUww1zCrR42sjI0XOrpLk5tP9SVuZq7TH5MCA1Mx/sZpmJ5fPiOxVfdv/y3oTOsiZ3aIuS2ZTSIi3aqFT3cV83K5ovP+dtRqYk5uxFWGhLHta+IN+yZMcQEicwN7bTQYaPdqHvdoXVm2NpBS2JIpWntH4eRgeFCVMNM5+qBh/O61DZ2DqpBGHD4fSAdKhxiknpYxIg6xEMMuDaMrFv0DfvFW2T4ascAjfYJcIkxPogTpy4eoH4MOeErL5TVrf0brn3ygzuGNhgrQ1NJcDAeZJVtmBSSe0Wd324fMfmc0498R85qbKjLGYuF1MJw4DVlQ/aCxtbC7aYWFPrEqHWQlk0TWuZ0btpZLnRYbkWm3YpK2VYfN47Q9cheYVW7+p/tzm8aM7bdMjlbO7ScF7XQlDn3IpFBFJAnBLdLfNg4hILNpxVPSGK1ukE+FRDL0RD9hFCiAlNhrIogWsJFC4OENfODULv9XZVFNyz8/vLtC5wM5AtlVU/LUaLKWb6meUDk0A42LnPkO079WKMzNpepi2bvwO3oHaOXju6YIMEbDIZL1AsJtwXVUmmXNdiibs2GVaHMO6mMoRayQAqoM+hLFwTZY70rNj8+EGxsashYVoYHKYEK4aEawYZVqDP8c1px1wGwq67tYROocdSZiX7gZzwoKd5QxRQtbogaFPCwKjoe23rdHxd9Kwj7ImvHubIskzG+BSXipEz/8M5qH5+Qm//Ot/x9PZ9el3K4DboAywpWhBr4WpjG1wCROoEWdRh3SOlJZkmmKry9adbqHff1dg2mM6OM7SjhGUm6TaiMsVTg5ruGd24b2NY2ZoKVcgVzcVIEcZ4g3yuGl6AnaTICuEeRwiJDjTMvAEI4NCoKxu5bJDCKDHuLn6RyVViBxdc+jSLrYJtueeqq5VvudHOB0SAJLoobzQlm02xUlucOd+Td4aazDn/XvEkn1qfGcCmjaRgI8W1fJvbMGKJHBPBW9AHE86qc67a2to6dXTsq64NAZ+oyofGoLqBGIBqKezSms7NzZ/fAtgltYzKpDGe2hivLskIWoyKFogqnMZqCmybitqhQSp+JgMFTpP1zmxY9RlSiY7yRRTfBhRrmwecC5R7VhpZsD0XFWKVlW26+5eFvD5S7pQNGHHALLjaylmbUQGb4ZTPcEzSnJl587gcbnDEpp86G/EleeIgDjzG8GDQnaLlSGdU6JtvgLF+z0DNlFGhpOyQwk6LMpOzS0mK9PV07u7dNbGurz2VQAohXU8lzKQ5REOgdOoCdhssRWWvb0LSpqFcOOK1mFRAAMASDmDSeh4biMmhDapqLx0Fa0SctFFWJsm6kAtuTrr+ua+EfF/yio3+9mxNK+1orjbLFvXhhaxbYfTvKWd727gv+bkz9xJSVjddte6VlPUGC1x6RJiL7g8IqDPVEHt3Wsr1zY09vB3OqtmNLy4pm3NGIERVojirQ1bNlw7Y148aOa8g2w27Rspd0Ej7OcG3lejiOUMrQhlCNdDKAeYgU6Qs3Y9I1Yk2f4E0UiJge9qj+qJnQrCGvlHXHg8v++ODiG0M5AJVOyQoF7zr6qoLKbxWGqvmhsu2PueSCvxudm1LvNtpO1OWJPHH8ASOKHv/AQmRSCaQsjWlqS61etbZcLaaywqIpiylzYPu0tsIA9scZHu7dsm0VswuNuXpLQruSWaZxAoL6bnNuRzqQfHFaXBnakkZYqF0bZEoHmjSqrG0Qz65jehw8E3UVgE0EF3AQmTmFzqHVf3joh1t7lshMqegVJD0Z1CxJHIWPa2uoO6gOs1kTjz7/jEsdVpfLUJ9xPHb8jq8Ie2MMRDBjxgDNDn+O5tzT/JBDDt82sLWrs88Ly43NmZD8RQBPZvlhmMo4nhoqVrev2fh0Y1OuMTc+FHh0aVMHNrIu0atGFQggziwUtzSIxYs2xjKMpXFnvC9IGWUr0QgcgGekAw3uS27n6s4Hb3no6ifW3qAz3ZqnQBdwH3AJAJTakY5X9Qs9WpZb3nXOBye3HpyzR6XtlKz12UelwJMf4AhRkFFYGQq0ydXXB9pft3FNqPx02o36NsPkS5RU7JSpgOYNFXeuWP80c1Rz8xgjLKVTKKq1NgMerQIbaaiRbQRRgXawETcnCcZCpxIf9fCi2Zmw1+AP+AsKyUAXBrcOPH3Xk79/aMktFdEVymKoy0jJEjIkTRe6jqM8Ntjpi3LjGce9e+6U47J2U9pNx9OD1m6cIMEbGOQY0vgjGA2oP5r8rlqpTpk8ce3Ktb2VrULQgsWoOpoYA1UzVA1u+8rO+7r47OrFhvtjWlupOzJ3UGHBwUHWI/tBscG6o41qH02TuqdtpKpiwz3gpdHimdGpkMOZDbXIb+975vYnfv7Mhnt4Nq9kwegMzecifC18UHdhZLVguncUXNF0+vz3HDbrxJzVkrJdy8YLwTIgQWJEB3yFhFlJpxptkV6zZrlmZSdFQwK5BWIFY+YK0C/uaT5cVb2bO5Zt6dg4etS4dF2dJdMkUwiM7PfIRiwC7tYuPVnTlvEWCXTXtpv48It6WNBnBvLpQ8k9PvDoyutveviHBbYeVM/Yvu2mlRZaWZLDNZaI199ZDIbTU8fPu+isD+estlyqyXVsIeHRvRrz9+cZQ21wv5G07omWbZMnbtq4pVge9HUhlcFLIh6stCUs4YUVaSsYHj+srNmwZmdfRy7ruLlMSueQXVErV7yBt0YkF1kYTca5hy2EacIp2nB3ZE70VSlAxQhRQOVgT/WJ2xf+70PP/m5YbYMb7OsUWARVPMpMmkzDMk55KCgMllmh4ZwT/uawWSfUWa0pmbFtcI5IfvQkuNUBDhIdKRaLTLWRbWPH9/R19/V3BUEl04AsQMGlDQxLQoI+qoHxWXn9jnUbdq41aa8h22TbOZhnyi6aoYO+7dE3Ifo+F++DXRtxWhSFqNRTzqJwUx7jIejWtSIP9aOE75uBcrDj7meuvXfJ73qKG0N3MJB5ZvsobvRdVPFA+o7lBlU93B3ofPaIGaedcew7660218qkUk5CFxK8WYC6FzWv0pylVD9oIT/XEnZby7jlm58olaqhr1LplLCgk6iZAYBrFHKfup/basvOdZt2rG1qqm+oq0NCQqXJ4Y90IyflifriSVaJ1GY8Ef4Lt+gsLUAMtUdUHVUyMlbYqmKwFOy8f+l1dz/1667SapGpKhmQ/TMwcpomroauhiNc4vkenbPGn37S206cfWG9O8YV0OzwBMOoZRH8gx4c9zqAIaPpEbnXMGb02HJ5aOv2dRVv2AJpcpALNI4fAgS9o050UgfGL/nF5RsWDQc7x7W227iWzLMke7+LCBDHIhKxa9vtWJJMVdRzH4KL9S0dIJOjXgI8lCG06Ma+hX944Mpnd97vu70hG6D5klBANJw06Fu6mfIrw32lcDg9e+Kx7zz3A83u1Dp7TDaVZgJWssq5W3u3V4K9MQa8Ez0etkg5cwl7QqsvCCkzbaPbNm5aVyoPKxXkcnVwXmFLBPITr2RswbPG2JqHA6WtS9bes6H7oZSe2tjSoIVSRIwQGWXdNtphxue8yPHozKcNP0ELYLA0whET9UdEX9/gk9pgcEynQ+Z3Fdfcs+hXdz7xy+7SusCqKOQdeLRJQVowU9GEEFIqtzyohzo8y+SOmnXW6UddlLWaM3Z9yoVjHb0f9lHdiX4cyADfgn2NEBVCZk2aNGXrlo354cGq7s3mUgG8eOge6agwGkwcffNEWRoud6zb+vSqLQ9r0zequQGSpyE8qDPURBBpKvBdEDkQXZrX1okoXYlR3wQaqcxMxZgK9uDdtcZPKvtKiWJ/af3SzXfd+MCPNw8s9qwBJUuhLGsRaANi7CAS9UERIizzwe4yK9ZNbjn00gs+lhWtDq/LZg+8WTQSHOCouYjUKEAt0hz0PeR1mXq3UWxat5Upq1wp53IZYgwUkzprc5aC0oVGNTIoev2rNi7Z2r0mnVNj6uZE3J2B49NgfyU4qh7ql1HMFFHvwOnpk7tAZYRG9TjzmMpRIzb5nZoZpQ3xAM28UmX4sY2/vvnBa7b2LfbtXu1Uob413C+dpfZk4hSIbvyiGeoKeaXpwjM/MH/2ifVmfMqqh9WxbPgFUP14GvIbY1N3oIKapDmnpROrMFtiQvvY7u6OgaG+ctHnlkzRVEigZZVoPcOM0pCdq2lx6f6OoWWrVzxbUf1QodKyEY5sitwv+GoeFxXSlqbKICY6qBhVitp9aMAFMjZqmgUTAcATIHYVsELB37xw/U13PXXNY6t/N6Q3+VYxFBo2VRtH49aGFkmirmAsHOzp9YecyaMOf8c5H2xMj0vzUWk76zjUg4C+F1NL8CvG3hgDEBnVXcqZSk984MvW5lbf9zds2BgqGo2Ty+U0rA3RFrxV2ugU/FVlqm7WU3JgqLJ+e9eKdR0Pj5+QjfptCs1d5CXMAocFMmnwABOmTOBGn8whD1QAB4wOKRsegMaGogQzo0W5ygef2X7jTY/+947+9TKTLvvCiJTBawtPyIIl09QCz4nCV4dZoVvbfvOo7MR3nvnBlkw7HGA8Z3zXXXQBWXYAF/IaoiodGXkUESgBbUvh1OWy69eu91RJhWFjY470Twi3JS2EqxWRtIgQlxXPV8OujoH1jy99aPKUydw1KdEMGhd126FCBxZC3WNxC2LNNlwT2lBqVUqrtJBpLtKeZ4VOocrzIS+EvH9t9xM3P/yzZzYsCJx+KxuGYBgoOdQyhCppqQDJOZK7YUX076zqUqpOtF9y3mXNmfaUlcPtUuloac0ECd40IPsQlVmU8Vj10JdqVLrRo8e5Vt3WjR1B4BuhUin4ouDU4PWOMNRzDZQAjpavq9wOd3Sv29a7enh4TVNb6MoCjA1N5iDgSglNX/gsKcEbUix0dZDSPgx/3AOJ/Eg4c9SJzParvIPLzoCvX7D0pzfd+90VHU96vF+7pZBXyTZRP+g0fDMX+tj3uZZhxRrqDMN87oiZp5994jtNycmS35W1aWAe3iNylkGDaFRd9J4HPBQD8Uqn040NzWvXbtCB5YXkqdbVwcH3DUsZA8ZgIa+phUYWjSzmC0ND1c7Hlz0wqq2uKZvxeV5zEjeUrDBZHbgqgDMMSw95pTjL0LyNRB0j60SEARImH01xVWH96wee/OOCHy3Z9KeC3hK6fcqqRh+kHAsEkhJJwQJCm6akGOzKh0U7Fba//fQPTxg90zZpyC5N3yMiUUX8tfZSrwQvwRgAFIH4O1nUhgXjAAIciiDwWsc09ef7uvo6AlWl3rQZV4E2oxRRNzsy2kr7BmSWGWnLUKl8eXDF2meHK8NB6Nfn6sBxNPeUUSht1IKCfMHDU1MK5RV9pBGBskIlvIDlK7pn9fanntn4wCOLbntm3QJlDcMJrgYhyB0sTfSNMIhHxwpOyyeX816x3xd+dlzz9NNPPndi6wxkViadcVwXpbtmb2plHTL5KwB5DOQ0IH/CgDK5oRnWV23cugmqCtzOpmJkUwdbGh8RQDpKhcgaS5JUgsBIy31m1dLeQkdQVem6SK2ximLl0EDKNKIhakBC3KiXAyQITSdpffQQXogVVnln19Cm9TuXL1h0y1Mr7st73VZaBcYLwoDm7SBhQCpShdA9riNS5ZLX31XQVcdhdacfd/5BUw+3WTaTAju2iKL8VWimBAcKUB9IRaPQQrFRf7OIM4B2Byo0Y9vabNva0bW54g3DkNhO1K2BrAQi0edxUlKSemZlMplKtTw40PnsuqXrO1YroTL1WclkCDogNfWEo87C1H5NxzAikrQ21GlFDFEnR1EumO7OwTWLNjxw+yPXbexYaRxPpOyoI0IYdVuEXYq/dzClynhKHYqB7qIMc+3Nsy4489KsbM669a5tu6m0RFx6KXq96CsJ+ZZ/DfUS7x0qGLTASbmjx47q6e3NlwcCXYU/5sA6QypQZPSBKeoxSp+iZDqVK5VL8LDWrFu5ZsuKvkKHleYOUS4iFvQl3TJKGMicPjxEGRqICtgaNbvySqBLgRku6t6Vmxc+uOTWJ5bfNVztsrPG1x6JC3SBbKcEX4HPFnWrJItaGMh7eeaY1pOPevvcGcc6AiY6a3PbcSOPiwoGSge4wysGtXjUDvcAnCL9H/XSoPvQhOfDvByUiiw/pLtve/A3i9csEKlh6cKdb7HStjYowD5SldS7VypahUJwy7NAkj28QAbGW+r0qMYx48e2t9RNqM+2NdQ1ZjJ1rkg7POWxoBp4MDr9xZ7enq7BYldPYduOrrWhKDLL0yw0OoA7rCWtixDNExWZGvi8NF2RE4ZBcbhUHPTtoGnupJPOO+V9jbnWlK7L2BnLdW3XoY9Fz72XoRWhD3TQe9Jkjj6VRu14VavimVLQHfCBhxY/vuCxX/P6Lk8MNTQ1Z3MNEJw2JQsqi766EsUlHoriZQKBYq2DXDgWdj3jNLSNHo/E20dPbciObs6NyWUa03a9KzKaq7KqBKY6ONQzXOwfGO7pG+zd1rey4uVBTaSLauBRJaHpq2lOGJR31BBiGMQEaMxrKV/JD+atSlPWaj3luLOOnnNmgzMuZdWBGqczNM+HoO5CCRK8SQCjDUCpwbMkcozaBYfKeH6BVZxhryeU+fsWXv/Eij+VTXeqTtQ35hwrMtuchdTVkSvSocyCJ0Z1JYBrZkuXq5Tx7dbG8W2tk8eNmtDaMCHjNqccGLKUy1OaqYqqViuVfKE44G0YLg3u6N7WM9AxXO6VKehN31dVkG9bW6jozOYBaAN9ZRSS1pAASQnKJb97RyFrj2tyJ//N268Ym5uaNg0pK2PV+ZZsAJ+AKaAP1hwuCPl8kR2K3vTAhvbCgJdLgae9iukfKO387R1X7hhaya2wviGXa06FvKwELCDkbQn6xOMYuwB9ykxoC0tVuQtrH6RSduP4lumjGyeNbh3bVDfKcdOW5easBotbhbCigkK5Uhgu9g5Ve4aKfTu6N/YO7FAcFrRS1UXbziiFEkEdJEnB8xCPJZkveF3oCd+rVIpFXTai0nrGMX9z3GHnpWUum0rB1Uq7KQEnEJdRbwty7qNXemV4OYzh+RE8GVT9Ylgpm+GC6b3v8RuefOZu6XiBVXIbTMuoei/AK1nwOo12pKCBeb4Yor4FMDwBrZ/IaMUMpIp6Q1/gBIoouDQ8VRxo6o+KyMbyqAAKcARFdADeb0S/qNsco1Ui8BO1jmwMOc+oYFY1LA31FVXJTqmW+TNOPv/U99gKZiybdsg3tV03+vaHbKKbR0BJfzUk680FEh41A9DoVnI9lO2DtVYLviqUPWv5uvtueeAqleqhQS1O0DS6UfPAouoPnWDTApjIIiiEqKeqZr4MXMGpvzfpLiBEztvYwDCozzSKI9Qctc6Fkjwlan6IZAs/CQ+iQcZpVCxN6A3HyREQNYQQNWJhpwI22JcPq4YbcWjLhaedfHZrc1taNto8k06hzNuUIPRUwhgSvIkQa1BiDPFiTaRzoHWV8stFGgVWDQoBH3z62fvuevQPvj0Q2sWmprpsOoOaEZqQWgtIZSoDxUiqDjWOeiTArZfQmNQwQItgCpOSJoW7UO88Mld0K9RHhXP2EG4XTYhGvfrh0iFly7IRSwYB6jHuwsl6UGdzHPoVf3BoUHnCUS2TWw695LzLmtLjbZ5OObA4jkWrx9G0sEg/9iIjFRMp1b8GxkCtqpZX0VW/6uu8pwp5v+O2e65/dvNTJlux0kHj6JRwos+s1HckTV+FeJ5xZVvwwQLHdgI/1PC/hEt9V42AGSNBCRpYAIsUT4xPzVBIgYfKRCPMLZSTgCZxsAJczLRLKdkZWjKdpIByFUoZhL4c6oU7bxyRNqXM+W/50BEHneMy+hLhOlY6k4oam8kOgDFQkXxV8nppxrAnwFMNdcXzy2G5HA4pu/j00gcefWJBXu/03V4u1di2FhqvB3YMe0Gfui1wMhRHKpFcoLgi16NHhWGgahQl+kJweKJ0KmpcI2JeM/NSKGoWohdHibcCcC36LAOy1++VQ+6lXa/lvJPec/RBp2WtZuWzbCZngy+AtNMiBATKsr9iQNzQKZ7nVatVHaaqqnf9zifue+q6HT0bebbsi2rT6GbwXagmTUONIT5oGeiZyKgj/7WDNKItAiRT+4kN0hxhY88DNbLGlyA+XYIfKLZE+FQA/4mDfZfz1XxvReos850jDz/+/Lmfq6+vD4IgnaaxlCMTMOBB/solmOCAQSEsGp+HfggfLGSl9Z2Lr7/n6rzZ6ZsC6suo1oZcna25r4xP6ouUJ2oQqhgqGq6OqwHpUKpP0Ka7lOQLEPUip7/Rt7+o+iF+9DdqKkDt1pSUsUKfF/PgMR4L0iJ0Tjz0reeccAkcsJSVs1KWnaa5j10+smDsXyPI+QLH0sbzykpVlA6rXqlcKSx45saHVtwsXe2ZYsOotJtxpEv9DwIVphitko1ro0ymA8p/2pE4op8vxkh4FDMWGtFA8sEgBnLYyHdCypQO+EU+P1zKV0WQccImh9e/+/zLpoyd77ImRzqplJVKpVCE9onyfOWMAXnGuB+aqu9VgmI1jCbIzPc+9ewDjy27G2zIC/OZepGpdzJ15NYHgc8dB/aH3p00PpIYeer4w80eEBEhKtd0WNsIBjwbtIEMEF3oVf1KqVLIl20rpfKNY5smvv2M90wZc7Cj61N2XdrJIAXXdSS8Zsrv+N67bv5XibjQKKWIMXi8GuarDH595+qNy+599NaKGfZUya0TmQYnl8shq0Bc4cuQgYdrE33Eq4klLsq0H9kiXbYnmKj7FcUhHwiMmLg0ygJDcoEfeGFhwONeRvgNdda4M095xyFzjsyFoxEHBT3ex4QvkWCCAwkeqlUIxqCDcuj5xcAa7hhee89jN6/e+oST9WkQkwwbWnLZunRoyBWlD888dqVGQJYDv6OKQbsXg9Osa8/Fqu2jNMJQwL0VqFdKF4agSX2mpNFidOrwU44/dd70Y1Jhc85ptYRtp6WAOqf+Zq+mu9wBA63oWwxyEHqsWi3BrfL8ilZqWHWt3r7w9rtv8NhQaBUhOKeOZxpd27U4ZSllP6m8yMLX0oL0qZ/JHjEi4pHIBFqFxFhILZY6kkO8aqVSKORViTq9psWow+ecfNT8E5oz7WnR5IoslKdtW8C+UpuvmDFomrWJVm5VileqlTCsKOYHQTkQlY0dK/90z00Dhe3KLihZsNIKpCGddUJj04e5aOgjvNYoO+ItpLFAewa1HMQbvSjtkEt4WidqLfe8StErVcvDnmtnucqY0D56xoWnHH9aU2a0y+psnpaWg9rguI4FupBYml2IGQP2WuuwDNcm8I3ns3IlKPXkt9254IatnWsDe1jZRduxMtkMxCcsBlKraXHzgAabRIU1Ek28H9kiGe0R2q2diS7CoVbaD3yfFtsuOjIlgiyv1s8Yd+QFZ7y/OTNRmqzrEqsAUYhKfKTydhXURI4JDgz49JmV00iHMkNtCEwpEIVSOPj0yrufXnFfV8+OVM7yTMnKmExDysnYiEvfBOJahAqBekD/Y40K87Nn74vaxqM/dGHUrltTpwB3qxWvlK/4xVAqlwd2LtV8wnEnHTfzYlempUpnrWZUT1KlLkyV1jQgqtZY+9eJ6KNPrILgd4U+wQN7CIxfDof7hnfc89BNGzqWKlkJxDBzPSct6+obYbPhImlSYTFFiA0SNRhEP18CkZhqgOK2okVEI4fagCt4xXzRq1ATlFseM6Ft1ltPe1dr3TRbpFOyTmjW2FAPcQv6AkWIlX8tsVeLV8wYQloaAGU06tgYaJRz36visTxV9U25Eg49sWTBwmcfyPsdyspbjgl0xcll0mk3k3PoSww16WhcS3lBHfj3nGU0e3GtBULTV3VDPUDxvmFoSuWKVymraihC2wrrmUpNGH3Qmae+fXLTfFu6DnMs4aRSacuxuB21utH3P6pnwF+eXwcSlF8JPe2FrBqEEE05HNKyuHTFE48uvb2vvEmZgFo6ZeBkpJu1MjkXHo6hplFa3Y4KLImJBBodx6XouexFlKhk0f9otpmYmXOtTKVUrZS9wAuYn7JUHSTbnGk76+QL5047Rnh1Kd6QsnM87cdfIoDap9ldSISY4MBAyHyqGqgUIY2hhCb1VbkaFH2rWOWF1euevf+RO4a9bihSmB8ro1JZK2032S7qBPRmSD0IyAxAMcJ9hTO2O2NAZRupKC5sG6o7jW+g/sykS70qfIUAqjT0mapYadEig/p5M485/qjT2kZPsIpp10k7kjZ4XNJhBrWQvpdr6zVfVPMNBUML6yBbkbfUNIMQpXS5XAFlgEflmYLPB5atfXTVhqUbO5cHPK+Fp6xqimblF3UNdVCz1Ekh6pgC8e2uyna3w5Aq3YVCqEsD3DW4T4ggqFEW1i/0SxpEhQWuxWg0bH2u6cwjLpoz80ibt6TFKMjXtZx0GhfRAmiR+13DX648X3p05R5A7WjUKSEajoMHiIfW4N3psaTgYvKUSY1NDR2d2wMa9SAsy65Wq6VioVwuSGmogy7NpG6h8MKWU6bQhsvxeij3tS0MaJykY9uuYwfVAPIIfV4YKg4N5culYlgNbJYynjO2afoJR55x7unvScvWnGyRzHHhlNppC/cAXYh4AskW/yNEb5CgBpKisGhMjnA5h0xsrcJxbW0TJo/p6d/R29PXWN/oQbWEQdUrVyolA64gbcd2sFH/x7iTDqQWV6Gon8qIBFF/hJDU58ZxQh/6KQiDsDBc6OvurxSqgtmS2dzPuWb04Yccf9F5723Jjc/azS5PQ4LUvQr8JEJNcruh9vQJErzJYYgxAHElir1/WHQewjgru33c5IMOmtvRsWO40J9KC8/PVyr50HPKxbJX9V3HRVUE/xbCjqaBhzYNYVSet8GrjRxbJJ9OORJGR6tKqTI0MFyCPi6W4fkGVd2UHePl5XmnX3Lc4Wc25yayIJOVrkRVtyxoYFKkVNFBR6hPvqA54P96AVu+SwvFf0nvRUbQkjQhDRmzce1jp0+fYTty86aNiK5Y1at6kFd/f582iubegDNMH3lJhUbKk1ToiObERo0BFALtR70jo9Yk7lWDgf6uamVIBzqoGA5HOEg5rKG5vv197/67Ka1zHFHvyiaLZ20JZ4taZnc1LiDNGmqv8RfgFbcxRCsQ4s6UUzRmhLq4a5iDUNH36WI5z+3A58X+4W2Llj+6Zv2zsBGezAtamKIkHF9xz0HZRXZaKPAurFREFF74JkFoKeoRBO7mg4NXiqE0aWQfiLFjW9qTDZm2g6YefeTcU0c1jrN0vWRpyal7Y5rsmRWX8qjxhjI7GvqT4EUAXzbIUuYHLKBe06pUGZa29lhPSXUvW7Hk2ZVLewZ3hqKsZdXXZTAEarsEX6ahL8RbobUsMDv6iUJPCi9OGFDUS5uqR0gduf1S0WOagxFz5Qrthr6oyzROGXv48fPPHTduvA54XaoebpLNLfoIYVvcIYYcFwyqP/uirCdI8AZDBbo02iJdGhoQa9/3Ay2x+WHFN3nfDCxZ+cDTy+8bKGxNZVmhAn6vaNyDHXBbS0dCl1o2Kg1NT1NLlVLkOiILQEDzBxDtD3xPefC9JEMdNC48UR7ojNs0pX3eiUed19Y0y+HNUmcdK23LYdRoOAb4B9sGKwHFH7eoc5aNb5Eg1naUNchrj9GXCeV5uuSbAi0xZZU7ejc//uSDK3c8pU0QGlroMjRlLo3lYoNJd6UVNaNGQ16g7qJECSAWmmZHpDZcpY3vhb4XKJoZyjdBhYUpmzUoz2qtn3r0YafPm3NsyqnPsowUKUtmsUeKKA/SBpuMi8RzKf/leMWMoWYUapqcmovxh4okmQaQBvq644VVLyhxKzAs7OzavmTD0yvXLMlXOpld4ravRYiih4yg/KD+pOBAghLb7UkUTXWpBXUaQdm3bJZTns2ZnbFzrY1t8+YcM2vqEQ3psY7IEOczJp1yA6o6lmtJmuWHSjkKeK0vUMIY9gJkD4mPpteEqEIFZYVy6QeVUFdoHIP2eoZ3LFv91KoNS4eKvaGpBu5gTFjjcoCSTY5RLXcjd+Y5UOLxP0Hr7Gdo8ijfsUx926ipB804fOa0g8Y0TuDKgcRsK4OU4NA4tgA9FhKsuzbneZxmwhgSHICoVRfScaT+YJNhW1AFQR1CGPkQqq0SFA0HXx/e3rF+4aLHNvRt9IICTe1gVUJW0jKEWaBB5uQcPfdVAmFIDqnRjpGnKRgNzhTgGKLOL4mM09w2pn3mmNlzD5pfnxvtiAb4phaHM2DDeNkpDSUadZej1LCDfxgZnr/6ajii4Z6fE1ChAGQXBjrUodJhqKuaeVoHff6O5SueWbVuad/QjoAXaTVRy4fzq1gAVoBrd+m251KkGXDoRvT9CL9A3owRSNRWaUdlm+tHz5tzdHvb5EljZ9mmzmFZS6Zg9WD5LJv2xEKkpIZ7ApLYl1J75YwB74gHoC2y+0Q8kQI9k1ZgQ9qvwuigtAkaf6KRKUHV9nyd7xpYv2bTwm2da3d0b0XpxmuBiIno2xs1oUVVJrpBBGrxjlbgoFUV3baWKW2t08aOaZ88Zk5r3SRbNIkw54g0chbJOE5VSD9wm4hwU91AivSB3dAhNfjs2yw7YBB1IcEuJKuPP4HRSga+Ub7QoQiMB3YbiKKySh7Ldw9sX7th9caBRzt27gxVEDNiXRsRTPkLdUe5/nxQq4NhrmnIphtamsbMmDRv2oR5LZAgo2ahFBwY43Fq/8xw4VoWvCWaYgSgr3YkRtoTQ0kYQ4IDD7Vv4rXW0Kge0bwmYVBiusqYVa0omnGf+LwOwgoqXL+zobN7887OzZt3rujo21wNS7gQui5OppYsjsEior/4H4YZEAjwCYuLxtyoCWOmz556xMT22Wk3V18ZbUlXa5yX0Ni2gwtDN2UpmY2rXNyuIKnVPXK/sP1Vd3yMcmAEURbXzBYt1QHHWYQ+zRkUcT6YeDAIv2pDir7i5e7BLVs7VvcNdW3atmow3614BbwhFjoS0DR2tgaaEZS6+UPHSpKBgj11J0yYOLn1yNntJ4xpGSu0nU3ljMdSIutEUzsIh2bcsFwtLGrspz4P9DGJOg/sW4m9csawd5DNN+DIATIL7w/OhT1C8IuorsbP0DBwZ7+/v29goL/X39QfbCkWi14Vxul5xmaCPCibrauvaxozun3smAmcOeDR9Nld0IpIMFcjAJkCF8Y+7lGf4NUBYooPID5gd/HhAHscAz4f0kYVy8O9Az2I3NvfWSgP5YuDFa9kTEHwqJWVZqm16utaUqm65sbWxsbm9tzRuRwtgIkUIKlYcCNIJJggwe6IqxvqHRRpDAQihCpjNUMnqTHC17zSN7Sts2fjUKFroLKjpAc6OjrqaHll+lKIiogK5bpumz07ncqNGTWxtXlK2mkROiW5Q1/QQdfd4VoljKphXAexTwj6XwLIa0SFAjKANYRvDYeaCJcXBJZtF4vl7YPrOgsbhvK95cpgqTQE9tDf352ryzqOY3Hp2plsurkhNzaXbWppGD+6ZYJtZZm2SXZgcIJaEGjiQiGgOyE9S9KKvjFqz7F/sC8ZQ4yR4h4Dx9TBESEaGadQ8skGEXUwKhpYhPjEZ59fRm3tIytooQEJrkDfI+CJUsc6+t5DjAHFOs6dkYOklP8liKUQH7xAfAgB4mPNqXOCNqDGVGzwM9AedeShmSFRjEFnwRgEGAMYnlYQCsRjuZF8kQL2UEnY7y64RIIJErwYcb0DfN9HzYMdwj6wthsakS+NcpSywhDeJ/Fsxfzu3s5FixYdMu+QsWPGxktRwD1FtbLCNCqlpK7kqHgh5760AiFp7UDuj6MIFuyOGKmYSTX8CxFLLRZZpDZh48j8qejrPexXEJJAjXT9ECJSMUMLwuCeu++bNfPgyZOncJp4l5ZtZDQ3Lq0azTQ4AYiEx0U1Upd0DfQtOJ5lEf9DQHz3/S2+fcYYqIBGjwvEaSIkBvKNsoxcVewU7hmbJKGpA06UvWSukA1RSgSPDYAdC04rU9DyUtRrNAYV6d2NTRxauyzBq0Usst1RE14kKpyN90Zb1KMKYVGbkDaKGs/wl74j0FhhYgzRhvO0uiujaRwsqxiLLBZWLLhIgIkEEyT4M4i5AmlMpTwRoGZRTYTOpE+5OOXTrI7K6e8pLV60eO7cuePGj0N8qmjxP3sQzIFmiI+bqSPrgqqHauoyN66D2O9eB5P6+JeDlGXkblVJRtCX5GhxprQK6IO+0aEPj4pYmgpJfzJtLbjvkalT5kycOFW6AS4RtAICNvACJmiqR/paAYFKYXPhQOPSaqWcWhley+/u+4wxxOnERY1K8y7eAKCgk+WJgGPkJM7izZFV0ZoDUeZSPYijE7RM0/C8qBP+LkNDwI8R1KLuAs7WjhK8KuxeEpCZIz9rkotAZZ5icuqeQKcQi+IRjebQXPRZDuexRSlEagvyg2pCAd+FEbqAwN2RSDBBgj0iqmYEz6MP21Tl6FdAvhWr0uJ/2hocKC5cuHDOnIMmTJiAc1Ftwl9mOyVUPkZrwTicpxiPmq9hfjizUrU6nlS9fQiSTKQ841xVUQDNvwAFSnPm1ka9Cq608ZQOcR7mDzzgnnvunzJ5+vRps0MRIsx1LOp+okJBKydBkYI3gGHYAoyBenvR0EtKDdeDgkQzfeOO+1uU+4wxvExELWxEvvCimlbXoE90AGXqbk/CwxzeHOWazEq0hDY5o8SYkR37N0cSvAQCvxKxBCr09NuQOKKeOyizvmHxDJ44hQ10ASwBvFhonY0YQg37u0wnSHDgAb4WdKAOKsJyUO+CqtIBKpJFjX2wFzLsHe5ZunTZzJkzWltbXZfabnEVlGiOuWFAzYD06dDCpril4w6MUasDIQgCx/mrnmhhPwICijUidj4LQ2ZZNK6lRH1boR4hpNDQUhX+fffdO3369KlTp9Ky/8ISzIZnBtnZkjkWo2/0NMVClFTsbUGP0gG0LrZMFLTf8dowBtyiZiTITwVXQPmlVTXioRYRnkcYkJOgwxFjgsnZNWnGLkOT2JvXDfBmSFBEayNpxZUhIg0Rb45FSL2+wYshu6h5CLGo8W0EUZwECRK8LIArxBUHB6hyUtKUgZHmRpWj9m6mhOJed2EbGMOsWTMntLczFY3PizRnymslsyRU1NWIfFM6I1AtaUXLKBX6Ho6Ytfsl2KfQvor0IVkyiAv5TO0NNJ+xCU1AbjP3oT6rQeHxJx4ZP37ctGnThMgaOGNGCuOQCjUWC2kcGTSsJSSuhvSgZWmpYGIMfsQYXqN5Ml4bxgDDgleMSuSuu+G2OBy59wueQtDQzYgx0EW1ohw/ahyU4HVBtOb4LnngIJYItTRAOvgVU99diFo+6e+u4ESCCRK8UsDLQpXBHvBFaEnNTBDywmC1o7tva0fvtr7BnkK5rxoMDw0PSyGDILAjpNNpN+VmeVt9fWNLQ+vYUe1toyanRLMwWWEyRnO4saiSIlqLCvva/RLsU4RhyCULWZXrEMQO9j/g5c6+ndt6NwwUO+KxEkoFlWq+UMzbNi1HWZdrduwU9rl0U8atGzNqwpix7Y1Oi6XrJMvSVwkjOTVVWBF1gE4O2a4JbPY3XmvGQHd77obUGbR2+HzQh3JCZHOipu/oJyGxN68jwGZ3CYMEBB1DPyNZGaao2YhA56mdYdexpBlmanQBSCSYIMHLB4gC6o6UErZnQ+nxrv6tW3du2Na9Ou93aascCo9JYvIWDVDioQrjOQRxVe1yapSQNJ5Jp1xTP7pxyoz2Q2dMmteaa6szE+I4uDCplfsJVRYqUwnM8Nodi3YOru7s27K9Z40WZSNDam2HYDj1QYiEDAJAIyO0CmH5pLAkLbsIBWupUNfl6ieOnj2j/cjp4+fl5FjBUhZLS2ZFzrWmD8CvCV4bxrDL/I8c1oB33TNjIKJQQ82PTQr0GwHPMYJdwPEuxgCeu/t5OoM/OBlNTJ8gQYLnoaYL4+pj6EMeDVTmocGOOVFDqwm5r005H3SuXP/kqjVLdlSWKRbQWrKW79PEw9R0rZiQuJy+WRghJPZKkxGK+gyBUKQZLVehowVotWVsHlo2T7l2albrGXNmz58yZq7N6mnCR6rL1FgeUH8xmCCLkw2LAcNF6bO/7nUlasKK/+7KGmQORIUcMzDvQlM/RJInfXrH9mz/w6vWLV2z6RnP9DG3pLkXsCITAS2so21kdGTgYOGQ1RKkAWmENEQiVqCUBh1THCN1lvkZ18pNbT94/KjJh8w4ocmaKHW9gHglze1YU7gxYl9798fcF3htGEOCBAkSJHgeSPVCndMf0u1RZ+KIMWgRVl3pqtAqdxU2PrHqT8vXP2DsfsUK3DSYaA1JjWhkXGBK4mGTSGHP3pcxaTJpPOAsFDStOywbrW+ELdTc4g2t9TOOm3feQeOPyrB6W4ElGN+B9YqmyqOmwvgpcQMyhERl/pqBLKc8Jwse22P8RfaSKChrkaksYFUuTMX0bty27MklD270nlDGtx0Wai/+bGto3hrkrRDgdVHWUuhzMKEgUeJM9Ok+FgFB4B+VFm0LVwpHevVzJ5x0wqFvb02PNaLRQkkIwAtp8i4hETcaQ0E0Yl82PySMIUGCBAleD8TWhym479DDZPiNFQaMi0DJasHre2TpTcs2LfBkr5F+CP4g3YAsBi7DJSGNTyKQL0mT6e/FMEhqGSQzE98vnmCNUfsBl3aoQy25a6rpsbnZZx/3vumjjuIqLW0aSiEi+hIREbokoiZRn7u/YhgG4rW7kd/lyNNXBVpWCUwu73ev3fLsotV3dg0/y6zhIGvT7J3KlxIZGOU/CRp2HRKMBpdRCrtvzIpHojEQB/ppQECiAyGrjJdRAPAMNF1eYGVFs6im5s467NiDP1afanJF1mauCpRt2dQmhFvQqJh92cSbMIYECRIkeD1AFpxsOfUBok8SIlS0Ml9Hafmzmx5cuvqxktnpywElYFfSXDUIkwucDlyHuGRbyJLQWH04tjSdU41AvBAy0vDUSE5xqI07cpEj4xTCsoAzlCwuUrxB5XOzJxz31uPf0WDPlkLaUc9IoihksXYZrajl+68WUUsCMj8iYSQE5BA1GCiawtjzWf/SjQsee+bWfLU3tIZhuxULq2E2mrMbpDCIuyzEfCOiYjGHo89BZNqJTBDtS9G0NxAWqAF1KMc+PkBUhMcSRDRa7yPUlma2kG542PGHn3rU7LekWJNgtmVcikGNUGAXxP/2FfAgCWNIkCBBgtcckb0AiDVw8AYdaH+oMHD9ff/dXX1KyYrM+BVVNNwWpomFjdpLqdyGyHCQiym0JXX0LZxMTtzPYA9A7OhjuDZCKa610HSv6L6WaglU0UnrMCji3jmrmVfTDenWy8//sWO5KZnFLWCsOA2Vxj3JXFHD+F8xkMXgCKBalOGUKcgNWHruIW+syqPL/3j/wl+abJfiJWWBQ6S1TmmTtWwRBiWYca2roA400x2DHCxunFoKMfOIyAckllJRp0hIij4c0RcoLRRJTdtMp5iwokUWib1xHXLlGxVkxRTtucfMPeusI97Fme2wnDBWrYDtU4kljCFBggQJXgcYVdbapVYAxgKYc1Hc3vv03Y//X1dlWeAOGJpoyaa5TJgNS0Ut2gYmo8y1I5nDwwzz0s258eNHTxtb396Sm1CfHp1KpWgiJnJFjVGmXC7nS/nByurh6lD3QEfv0M6C1xeKkrYq3AqipepthqPQSMs2JpTck6wqmJ8dOOrY+acef9hFaTYejESQZfQ1L9CaFKyt9vR/lYCpj9tbCBETY1L4YeDJoUdX3Pzk8pt1akeFdTFbKZZSpknresF7uREWc5iyLGNHXUt5XSY3OnvQuMZDm+ta6+sbMtlcJlU/whjCcEe+NDhU7BkodwyV+zr6Ng0WOoVDDQa0RCbYBHV1BVHREtGNzzRkVxE6J7yW6W3HHX/o6VNbj+B+xkJRsSDh6Gn3ERLGkCBBggSvAxQtae3CVQxojER10fo/LVh0dWBt9MAMeONuXRo9W4IoDMI2sdJsW+TGtLbPm3rctAnz6t02wdLc2JZ2bUbzPNKgMhpoV5tPDR5mRQxwakb3S9WBrv7N67uWrt20uOwPSpsF7mo/dIRsCcK0piH+oeBwgn07MJZpmDzqxAtP/kyDM4Ha1JnHRQF7wcbXnv6vEjXGAN+d2IIxVujrfCkYvPmJKzf0PKwM85VyM5lABdQ8IELDlcs7TJASYYvlj27JzJo0bubBk48bM2pyRuRc4QYh8lxaxNji1gCiewHSp9lymWZ+yCqGlfLl7vVbV63Z+vCO/mUeq8o097WnZRAoz7YkfSrSAaM2p5yp1KdE0xlHXnrMrPNsU09fLpI2hgQJEiR4swP+IoxPVRVCPvjo8tsfefYWlh6ssj7BG0zYaHjIhA8rLg23QstWzsRxk4+c8J6p02a6Imu0K1nGEi4H46Am7KqgqQPpY0NMFkamYzcmS/4oucMhzA/nXqiLa7Ys27Jt04rum30T+CzAnltgJ5LTenIgIZ0mtGWlqb3u0He+5SNj62cy5eBeYajsv+4l6UPmUwNP9P0HJEzxYmdp1Q33/7yzvIylCr5vpVJNlXIICsDAA0WVcT8b5GDI5009+cg5Z47KTnd4HVdprjgiSDuAjCIL/DwrrIIc9rD0YBFa0+pTMNSIGJrB3uLaJRsfeWb9gxU1FFrD3KaBMyrUlmnW3GO8CopAE0RWW06Ye9FJh749Z42V0bI++woJY0iQIEGC1wFeyIxV9lXv3YuuWbL+Lp2uBpzBvY+/TzNRYaIkDJd+y6Tmk06Z+8EJrYfVcxvGBUyA+rQhCSjvqGeb0uAIFBCDIuzS69R+HSOKDCNERIK6TajuSueTK+9csuHWqtwayjw5tjrHdMbPDOtAudpO+ZkWa/I7T/v4pKZjWJijHnev0dSCb1AoNiBYhusUjqtqqLe4+br7vjug13rUadURlheEedsmQVAcneEmdcKUjx1/2ElZu8FmrsNspqmfKq3dB+MrLL1r7qVIKHQAGD5MnxxoWg5JjJA7NDyWBmLgpoa55UFv/aYdy5buvH/DthVOyqZuD2ELtwva6mE8L7ntqEZRaJ037bS3nfiRlBhTS3dfIGEMCRIkSLD/UIkcyPQugz1AneTVKOaz4ZQqqMULlvxu6dbbtaWYaaCRjQymp98Xfa5uEfnRo6w5b5l/4eEzT7REyhh4m+k40X0CU2bGYX2l1fcuvGZN1+NVt+hZoZIy5YEbCA2yIULBVL01+v2nfXFM7hiH18uA5pD0wGtcvE2VrBt9Fols5C6Dd6AAAtPRNgJuSnD5beXwitzxbMcNDz/zp8FKp2Ep5IAyoS8tnfKVGrKlThcb5ze//a1HfKy5ZZ99x0G5wZ5rSZ1QGQt4Ydn2e+5e8n/93sZqtiyVJUPX1ignZNWNUMJlc8acdPGRn3dZa0pkNSgoCJ9VgXBD5r66xiL55S9/uXaYIEGCBAn2MaI2AfqYHFtUK1p4mnNLdJYeu/WRX23YtiaEt2mnNXVCCASv8FA6oAuV5jkTjn/HqR+eNm4+12nBU5zRPNBRIvsI0dLZ6VR21tTD6+rGbN2xXcOJ1QULTwtfkvgNDfHTAdu0ace0iQdl3Dqbw4PGUxAE19FbwQ+OHutAYwx4n3jDW9Y2A2ttm0AOPvTsDQ8surmqSkaGymjFAuqToIakYelwTD2b+tb5Hz3zqEvSqZzYd80yJprlK/4OFcFqbmidOeXQYlEMDHQ7PEMtSzIEV6A9ZGf4YG/eq6oZEw9GqZM86tNA0qIZul6duBLGkCBBggT7D7HVib8iCK2oWwKT5by/8dcPf35791bYIGZl/DAUFg1VkMbYXmtOTT9x3vnnHvU3WXucxRslTepDYyL37eoBhvfAeDCdEayutXHW9AnTd3Zu9MtD5IJGrQc0rSQ3tLCF0js6t4xvb2xwxgTKWHgFbWoPQ8MCYYWitzxAEBvk+JWet2kBOje8ZPPN9zx1bWCVtdC+CiSNaAmq/nB92skEzafMfP+FJ35qWvPJJkjbUtE3hX0E0DvsI36Gh0FhEkJkXavtoEmnZBjbtrlDC9/nw8JRSlQpmrYk1zu7NrtuelzrGDwJLV4ajcig6+n/K0bCGBIkSJBgv4Fa7A1sTdTR3qbuA4IFvPORVb9a2XWvcNIho0UkuVUQvCC1ZQet2WD6BSf+7bGzzzBhOi0beUiuI/WStMjP3YcwrMp5mmmpfepr31jfPGXs1LUrt/hiiNY4oPmGjLSpD6WQqndgW09x4/TW+alUWooUDaCguQSo+TuyYq/SAr0hAcMcOfPR15bdUeQmH67940P/o1I9zJGKVghzlK4YHqbsejPUcET7BW876iN1fCyvMMcVnvIsuQ/bGJDV1A0ST0a5jWKhwN24qopZ7bN9L+we3CZzQblaZGAqzJLaMcLjbrW7p6d5bK41M1ZyB+H0csCrkte+LYEJEiRIkOA5xMYnBg5oniamevLbl6x6zDDbD2hZqVAXhPSYCaPlJUdf9Na/mTN1rmC2a6UNNSzQGg9SakPrGu9LGJaiTyG4k8McMAMjR9VNOectf1vnjBFh1mIpUAatTBAGvqpm6uW2jnWPLr1PsbI2vlLRB/4X2dQDArsLjXleSN0CjNFahaz08NJ7K2q4EhY1C5UOwxAM0JLMNdXM9HHHnnX8pSpwIGOJnTGOvS/7nex6roiAgkiCFmATLJ1iypcnHXHGzEnzykPKFXUstCE7cAtllK/KRa9vwSO3dw5v8nUpBDdEEs+93ytD0saQIEGCBPsLZFLJqkJ9k4MYmKDK+6+//7t93mrFXRABuKdclgSvWkGqTk1991n/OGP0EQ6sNSN3MLoKV0dTOvJwHy8DaxzBJKfEfSFCIRzG0k25SYccPHN40Ovu6bZTQpmQLA/X2lSF5Q8OlJsbWxrrRtsiFc3/GDOGA6+NAaC3C0PjODJUAc0EzYPl3Q/ev/A65fRxJ9Qa7r60RIpBgEFueusJl5z6OTcc71o0koLJKgfJIyHuU8S9YuI1I1ByYl7ADc3rZTmT2ic2NNd3bu+TwiJKh3DbgPJZFh/K9/QPDsyZeqgQacEdGvbyqnoyJIwhQYIECfYX4t5q0LQ0zwFnPu97cvWNizfey7K+USnDg2hVSe3oRrvSfuEpV8xoOcoW2UidS1xVs8NQ/dG4/X3LGJAi8ZHIFkbD5nA7SwiLm8zUcQf3DXX2Dm1nZPbIttAQD2YCVtnZ1XXYjOMcUSeZTcHUeE8PGe0ODDzHGITgoQq18Rmven7+2se+GrBh0D76KmAgURFWTcZqnlg//5JTP5VmbU40FxNNs0hzaSAFcL59CeIHVBpqv+Lf2BQtRSZtnh7fOHlM04R1azdwSweiomhSyjTKnZMy+eFBMJgp4w7m3NWGy1fFGKjAJEiQIEGC/QMVbdT30TBT9rY9tuwGma36pPUV5x60vVBZUxp/6hGXzR57ii1tpmGQaK1IMgUwXrQJZmB79vHsSZGrisdC4g4zruGCvkLwMKtb0mbMOce/a2xju9TWrhUQaKtavWXTu+CpP1GH/MhWEZeJDg4s1N5HayWlkNQtwHtq0YPFcFUlGJCygek6ATIVBLlUGozhnW/5uwbRZgtItawtD7G1SRlj02Sb+w5IFQka4o7C0AziTrTZKC2+CDTjlsml9di5Y04+/YiLRJAO6AOEy1VOaaV4haUKi1Y+2F3cHrIQT/jqkDCGBAkSJNhfoIFw2kBjh1xVWf+fnrquwnqgvjXZInjt2uaWXU0fPe2sE2ef74p6Cw595PjXjFZsjOkQ7uQ+VtfUKkApI1lwEfoCgiPQB6OClO22pKddcPKHU2GLUHhE4WsTCsd1UqWgb9X2R7b1PevxKrxvpsA5qBNGnOYBALyPpqUmqcsJ8gRefMirXeW1j2z8Y6iLTsrxA7AlI4VK27YZsi459fIWZ7IlXCls6nRSa+6P8nLfoiYv7OgoejbacCP8l+B/kELoqDB17EHnzZ36loxoBKHDu+CxhDJK6bLsv2vRrxQbkmAyeEG8KG0xqaU2pOg2L4V9/UoJEiRIkGAX6OOCYpaUPq9s7lm6ZueSgBaC4lIILZUOhfHssbkpZx55foqlJX25kPHKEGQa8J/MQXQQWYl9DRpoFycepy+ZsJktXJqcWOjcxLqjT55/oQjsSqWYqkuVlc+DtJBByWx/bM1tZT2Aq7VCzJDD8BwooG6Ou3bIExWEXAR3L/tjPrOJm4yCuy59w6ra17DA5xx/6cTcoTavg+3m3JUsK5lN35OQnyQwHO5DRMQgSjguFyObRdMtaGH5HEe2w1Tj6Ue9q0lOxK/QFI3yLQ1GmK5a5Y39T27tfMaiqTRiRCwBL7vrlV8aI5clSJAgQYJ9DAN7Sg0NWvDKY8vvVrwkbRH6Rge2YMWs2yLClrccd0nObaVYAj57vADV6wkdT1AM8mBSRx10WnvrQRmrsVwoNOTc6OOI4DJcu3Fx78AmxSpEb0wa4bWLDwTALNa4lGK+sMOOgY2bt62lZSNNlnElREkanjLtbU2HzZt5mkP9TmpXvo6IbD14W0gcjpk62XTe8e+RXtaW0nIdlDjFaRWtQFcfW3F3aBd2I6TR+4KtUkhEHfYOREqQIEGCBPsF8L0Fzeqri+HA9s713Ao1uePSttKWUIXBanNd+6yxRxlmc+q/HnWFf73VMjxNKSUsjMVdhzUcNeeksMpc2wmDatSUwDlYkOWv27ZcsWrEGKLtQEHU2hKbz6i5nwcr1i6xU4JGTBgH2cO5L4yQuuGwGae4opkJC0Y6uvR1B8qPgujAbWyWmjrm4PbRU2kAqDEhFURLWg7jenvXhsFSZ+0Kes3dtz+DhDEkSJAgwf4Cl3DZoa39NZufUnZ/KAqa2htc7QvuB1k+9uiDzjOqVZoUYx5j5chN/POKe/9CcE0DAYwJpDT1M8Yd3ZKZaGuL0wQETArp64qyCqu2PsZ4UeHlQDHeIBZzX4CDJ5ioL4LA6xZDNryxe2nR65eO1CbNYZKNZ4WpttzhsyacJlgrLRUq3wjdOPDIYAyhUoEluaVTbth2+LRT0iKnaD4nOxoPw5WqBk7fqq6HDPVarV35PLzkh4lkdGWCBAkS7EcEpqpE6fYnrhk2WwJZoo/OKkXTJikzqfnks457t62aaaZl4RtaAdtesWL1r6+99pFHHnn66acXLlxojGlvbw+CQEfAT4DDcCkVh8QHuBF5k0o98MAD+HnzzTfPnTsXMYUQuBbhOMDPkcg49jwPgfiJC7EvFotXX3314YcfDlJA4wpp4ij4lLYUlrErm7Y+C+eVUxd9GsoH0xMEYVvjpNaG6VJLEKMDyP00NCJWcyV8zQefWH3v8k0PsIwXUO/OrG152gtGp+ZcduE3MrLRYrbgITVF7PqWhIzdvn37Nddc8+STTz700EPI8AkTJkAEyGrkM84iq7GP4fs+AqvVqpTynnvu6ejoaGtrQyKxmCBlRIh/juxxFcJjISIkTgelx+hoegYamEuTdIL3SO60NDes3ry44A0KVwbKFtqk3KDqFYvKO2LSObhHJGQiDs8jD1EXjD0iaWNIkCBBgv0FuN/CChavfqRneJvPyjpq0EcwZ36DPOjScz/qmjpodwNVTw37FjUrR+jt7f3lL38ZG3VYFBgJGBUYHuzjECSOwNgUIfA73/kO3L+YSdi2DTuEYyA2OYgTH8SWBntEwFXxveI0cRWOcRAN3qvZDK6INBw989QGd5xjGgWjZbPwCvBalaw8u+0pzUs+ktyriXnzgYa0mpAah0zYX+l4bNE9ximXvYJlZ5hV9X2dFWPmTT7JBntgDnIK2N0th/mG1L7//e8jPy3L+uhHP7pmzRrkMPI8zudavIjhIQ4CMxnqUPn4448//PDDuDzmCoiZz+fjYwTiZyRPOkZkXI5TQJxUtEYWbH+a0XjLXb1ZGXNN87Gzz+VBJoiEL4xigW+5bFvfpu7+rdyC6ALFFD0//tO268q9IGEMCRIkSLC/oLlfCQceX7gg5OVIYYMT2NFUfeX50y50eYvkNDIBXj2taQkNz+TcQw75h3/4hwsuuKC5ufnv//7vYVGOiLBgwYJHHnnkyCOPhM/6lre8ZdOmTTNnzjz44IPhlX7qU5+CifrNb37z3e9+99///d/Hjx+/aNEiuLmXXHLJnDlzpk2bNnny5I0bNx577LGHHnro//3f/915550TJ04888wzceqb3/wm0vn0pz8N+/TjH/+YLBYxBmrfxuPjnw2/lDUcOuP4sJhiLIBFMcbR3ApYsGn7qqrqc9y9tG+/WaEgoJAccLVywzNKlsCNbBpUyRUvWMLlwagjZp9qMymJs1FOjRAsABlYLpez2ewVV1zxyU9+ErIYGhr6xS9+MX369Pb29h/+8Iex4E488cTDDjts2bJl9957L2QKOd5xxx2Q9be+9S3EPOSQQ5544okf/OAHM2bMmDRpEoS4ZcuWs88+G1JD4MqVKxGOqz7wgQ/ElIIZT8Hua0sZmwlIB+wgNFJbrO7QyW9pzIzTgXAsbiMGYgGWWLNpMWOVcjAEkqmjVpWXg4QxJEiQIMH+g9qyY13Fy2seRoMm7GhqRWh5f97s022WUaG2aGIG2Gg76lgHZ5K+FMA9hQMKY/Dtb3/7uOOOO/7448EG1q9f39fXBzuEYxh7/Dw/Aqz+6NGjzz333AsvvDBukHAcJwiC66+//vbbb4eZASG49tprQTXOOeecq666Ck5qOp3+zGc+86EPfWj58uU33njjPffcM+K8Rl4mLEjIYCJhIpTgxj1k1pGOqKdJnwiWZjLUyg/LXT1bPVWitogDB+Rr00RJQm3v2lL28lHXRojM1rzEmTVj8vy69GiKFjnktT+7AKuP/C8Wi7D0Bx100OGHHz5//nzwgEsvvfTyyy//zne+UygUPM/7wx/+cOqppz766KMQx9FHH71kyZKjjjoqDMNVq1ZddNFFEDou/MIXvvD000+D7X3sYx+77bbbINBPfOITYAyVSgWSet/73vezn/0MYkXknTu3Rk1E9CAoZ/gXNR74RoWOTs+ecgiN2VGBxRnXhj4zcbF5+5pQlzOOHegqjaJ47g1eCgljSJAgQYL9Bc3CtV2LWa7P2EOSpR3tWrqQMs6khlPasuNs5qasDJcWdR2gyX9oKiURWe4YcVu07/vgBxdccAHcVjAA+Kb/+q//CpMDizI4OPijH/0ok8m4rkvNAxFAGnbs2IFrYU7AJ972treBMcSnxowZ8653vQuWCYmDZKRSKRg2sAfcJb4X9i7N6GRxnmLSZg4zsC8q12adcNzYy0I1WrvdCoxHKGkHvi5s7n0gNOlohsoDBcbiIYTA87pzff/jQV2PD1Knso4uOrpOVqvzx73N9sdpVlC8pE0gYY2pv2oNyGTswdjWrFkD2w9yAPIH0SDPs9ksBFEqlZDh48ePx0/kNs4iDi4BIUD+X3PNNaB9EO6Xv/xlpPCBD3wAEvzc5z6HCEgEUv7oRz+KW+B47Nix+IlwcBRjaMkrLkJaO51pi1kWS1ssJSQOGg8d99bG4kEWqxbd3oLdonVLRvduCJ/qK++wtJvWGakgPpS2QPPnXmSPSBhDggQJEuw/hNs7NsPbU1oZuHdQ7tQFwJo5cV7t/IsAYwArAuMBwK7DrVy0aBE8UdiVX//61x/5yEcuu+wyEIWmpqZf/vKXjz/++MSJExF+2mmn3XnnnXBVEX7kkUcODQ3BROEq3PG73/3urFmzTjnllK1bt1555ZXgH7A0CEcE3CI+wH1hh+Kbxo8xgjgEj3TCCSc4MiNAJvCIeBnDhJTrt65zbEEjJg4YwN+m/oB6Z/c2GhxCTQ5RKwJeW5lsqnHi+IlRliAODCiOsH/OkoIEwPYjh4EvfelLkN3NN9/8yU9+Evvvfe97IAHNzc0QK3I7lvLHPvaxdevWHX744cuWLbNt+xvf+Mb73/9+XDV//nyQhtWrV//kJz8Bq5s3bx5Shig3bdrU2to60iPyQx/60Gc+85m4bywiIFns4yeJARrYNmp8a8tYrmlxE177/MCZ0Ds7iVYaBEWB0Uv+GZDoa4cJEiRIkGCfomC2fvM3H9f2YEl2ByxD/QuNn6qOft9Z/3JQ6+m1SM8HlD6AA5iT+BiGBEY9tgSxSxrbBhzDZmCPcETAQRwNWh3XxnHiCDAniAPHFz9xCsABkkUEHMf72BbgKgAHI4jPxsc/eODj2/P3VIMmJSrC6KxqcT3+uffekrVyFnPiOG96KFoD3Gf+ghW/enjNzwMxoFmapvMWJWXkzKa5l53xQztsNpYPS0uzRcd2ljoeEpBdAHGqqLtinM8IxwHIGSx9LC8AP6vV6ogUYknFUoAcISxEgKyxR0gs3FhY+FkoFNLpNOLEd6HkIsRyfC5E0+TQoT28ZPMjNz/9dc/pNapZaFuIQc7HHDvhgnce/XF6NeMYsD6Of9G003snDs8rGQkSJEiQYB9iqNIT8HzASvD1hLSMilqMTXZ00/RajD0hNg8wFTAAsCgwMzgeMfw4hlWI97GviQOcRWSYCuzjC2FsEA5PdyQpnEVqccyYPSA8ti7Yx8e4hJ5gF/ATkbGPw8e1zOChHfX4QziMjFHC39qzyjB6jAMEyBAwJB4MFjsNq63qScMXuZLaamuZRQtC0Xd/Wo6cYlJjQ40uAMga5DDyGZmJnEf+IxAGHiHDw8OpFK2FjTjYVyoVHMSAZBEBgdjjJ6JBfIODg/HlSCcWPYCzEHpzczPkFYsMQCDixGfjaLsQCc7YUyfOTctGWlSM2hOwiZBVhsp9ioXx+hm7sHeyECFhDAkSJEiwj0F6OsJwfpBJFZoABpbUMWcq1Nl0fUrW16LuAux3vIcBgLWILTpC8DO28XAuYU5i/xWBOIWDbDYbx8E+BmIiHPYDKeAnvNj4ALYHxzA88dnYAiE1HMPwIBA/47vjYAQIj40Q9kBLZqwOyapEb4PXgVOqNtEMyjV7dgDARH457Gi+MKANDCqyhgZRIsQo1pJpo4XLKR425AJyCLlIiPMwBnIV2QV54QA/GxoakOHYI4cRjsjIZ0gEwFWIBoowIoI4NUitqakpZoSx3CGmWEDpdBqpoVQgcYTHcWIpI5HnSxA3gpm3MrIh7dRFXyXouUF4lPGG6QWjNbeit3k5eF7hSJAgQYIEfzmghWNF3D/U5bMyt+nbuNbcgvkXoq1lgsXr4pgjiLU/1D0OYEjIaESN1WAPsY1BgtgjJuLgGAYDxzAhOEYEHCAmTuEAgHVBOvgJU4SfiAC7AqMSpUp3ia+K9ziFQLi8sEwjvmwMxIz3iIaDUXWTpHJxmYj8VBrFJ/3NHSsOqDYGgJar9gaGO40AY8CrSgqi2R7t1qaptqQ1KqmPoEGe4A8RO+Qksg5ZjZzEAX4iV5FpQPwTB8jGkezFAUJiSYHJ4SoExvkch8eIySJEiWi4BD8RGF+LSxA+Emfk8ij5XaBuC9R/xmb1Y5onS2pjoBYSWsLE8oZL/ZqDAMZsARc+/9o9IWEMCRIkSLC/kC8Nax4YYUINbW5Be+vAb8w2Cf1cOzYAvQ91/+ijjx5//PGxGQBgZgCYk5NPPvnwww+HMYiBQBiJ2GzgWvxEZBzHhADp4CwS+cpXvnLTTTfhFEJgb7CHDUPkuXPndnV1IXK5XD7vvPM6OjpwFheCWyBNRIsfaY9oqhvniDQ9ATVli6i5w+8d3qYPIMbAISj6ExTL/fSKZFAlGJ/h2hZuS91Emm4Lr092FucixhDZ3LglYNGiRWecccbkyZO3bNkSZzjEce21177//e8HJ/voRz96++23Q1hx6wJyG5KKGxgQiPyPA3EJUnv66adXrVqFNPv6+t773vcODQ3hLhAo5BWL/qtf/erVV1+NELr9HoGnZqFRkjOnKTMWpQ5UkSgQExBcJSiW/AJeMCK3LwvJLNEJEiRIsL+waudjO4rLQhZqYxnjcBPYRs0effyUMcfsbppjO7F169Y777zz7LPP/vWvf93T07NgwYKWlpYHHnjghhtu+M///M+JEyf+9re/feihhzzPmzRp0h//+Mfly5dv27YNl3R3d992220wPEuXLn3kkUfmz5+/efPmzs5OGJv29vZsNvvMM8/gWkQYN24cjM2RRx4JgwTT1draOmPGjIaGBpAV0AukM3PmTBik2mO9CNyWTyz/XcACbcG2WYKlmBmyzKgjDjkxy0fXIr3JAfMJclBiPU+uvC20QfggnHoEczns+M2nH/5Bl6WjSBLWmAmPFuEwlgaPiNoGvvWtb0FwH/rQhy666KLf/e53ixcvnjZtGhgAcv7QQw/9zW9+A+k0Njb+4he/AKU4+OCDN27c+JOf/ATRYhLwy1/+8oknngBXWLZs2Sc/+UkI8cwzz3z44Ydxybx585A+ygZ+gj2AlIBtzJkzZ8yYMXsXWYhH5cLRhnX1rtzcu8jQ+qgWXtC3ilal4dDJb8mlGyXkCPJDH83wEPRvb0jaGBIkSJDgL0bsue3a6AMCTaXjV7yygi0hssCEglGRwnYz2TqaGWk3gC7EzQM47u3t/cpXvgJjA2/1C1/4AvhB7IN+/vOfh6lwHOfTn/70XXfd9fvf//7mm29G/B/96Ef33nsvDMyll14KPvHDH/4QpAE/cQmsy9ve9rYdO3Z8+MMfhtHCHkTke9/73sDAAPxgGCrc613vetfOnTs/8pGPwPyAZyBC9ER7hs1t13Ilp4mu8T5GKFgk6WR8vOsBAxKfqfplLqmjarTCtc9FQYS5yJiCJEkmfDKeZFklo56mtU6jcctB3KUA1AHyWrJkyX/913+tW7fuD3/4A3IYRA3427/9W1ABhIALfu5znwPPA11ATFyLC8HkIH3IC3JH5J/+9KfgGRDi5ZdfjvgAIq9cuRL8EoJ+8sknX4Lh4VU0dTahbyi5TE5xGXJaHUSYUCpb2N72zi3RhI+KvlYQAwoNSMbekTCGBAkSJNjHiDxO6l42WBgiPkCzJIY2tDLjHmyrlGQZng8wBhiJIAh8389mszD/V1xxRaFQOProo2GB3vGOdzz44INf/vKXP/rRj15yySULFy6EnYAJOfvss3HtZz/72fe85z0wWl/72tcmTZqEq8AJKpUKQsrl8vLly6dOnfqZz3wGB2PHjoURWhsBLOHrX/86fN9t27bBJ4b5efzxx3H3+Hn2CLxIyk1zJmFbuNDK+EJYvs/fKKs97wsQmTN4I7wTTKlrNBiDJ0Reqpybsml2K5q1s8YYouES2GgAS2y5jzrqqLq6ugsvvPCZZ5657777br31VuQqwnEWjAESKZVK69evBwkAIwTDgxQg93vuuQcSGT9+fFNTEzgiGMNhhx1WrVZPO+00MAPQAoSAWJx++ukQJSjF4sWLcRYMA3iJrxIoZqAXHE+JZ4S8aNUsahqRTFkqJaXX0bMTUQx1bgBjQHxlaHbwvSJhDAkSJEiwjwGDSuqXOrjtrn+hqw3cUeyjFujnALoAvQ5TAScVBiByRG0QBdgDHMS2ASYEBv5HP/rR9ddfD7OEEFgaxMfluBaRkQh+IhA/v/e97xWLxXw+D0MVr0oAT/fwww9fsWIF7FZ7e/sRRxzxk5/85F//9V+7urpAI+DOnnTSSbgENix+pD0iJjoalhRmRhujlYS7GlS8aiU6c6BAUJcC/H2hmKiTY0yOnn9iN8Tywn7evHmnnnrq5yIgNcgFsoCMIKkpU6a8613vAocDXRgcHETMM844A6Thl7/85b/927/Nnz//tttuQ1JIB5xj+vTpCEFk8MXOzs6DDjrozDPPBAu56667wD9GmqZeGvQVhWbZguBiGdL3B4jRD0L6DkFvg/8j216RMIYECRIk2JeAcuakxA31dSS/czctTH9p+F78awTkB0aD8UAXYCcQElsXIDY2OPuDH/xg1apVV1555QUXXHDWWWfBTgBwWOMBljt37oxJA2KCE3z4wx++8cYb3/a2t4E04OenPvUp8IOLL7541qxZuMXkyZNvuukm7H/7299++9vfhtuKq8BF4Bxfeuml0RPtGXC7fZjSqP0EP6O3AvsBd9h757s3HcikmiAMYGWRLXFYDN+vRqSBBBYF7AEQFjIcF/7jP/7junXrQAJaWlriYSyQL04h/7/xjW/ccsstyHywgUmTJuEADO+DH/xgzCpAF6666ipEPvnkk8EYwC1ABCEdpANucd111/34xz++5JJLLrvssphiYl+79x4Qi4i+sxh68lhuBGofMWB7IQLo+OXhlfSSTJAgQYIEe8RuepT0M/xwFsCUfu/mL2wLHxS8Kqmhuy7kvtDhhYd96sSZV1i7aWnoYTAD2HvYDCB2UmF1YF1gaWBFYBUQXosdIW6KiC0QuEIcE+FIBPERjvjY4xiBZDCiNgmcjeMgMtKPGUZ8SZwCfsbp7BF5Pfid3729YoUVu98IKYKUwwdE8ZDLLvzi9MbjapHe5AD5CVm4of+xX933r55bDrXDRFmKQemPcbj553ffm1ONXAwz1kBZycOIPdGHiRjIRuRnnP/ISRyXy+XPfvazkBEsPcLjDI+lGec8RIPAWJQ4wKlYFvHlOIsDhMcpx7RydzGNpPZiaObR1wbjKK4Wbfz5DUt/4EsutOWYsi+F7TszM+/+wAVXOCxLj68tzelri9j79J1JG0OCBAkS7EtEHhvNnWCo4Z76lVEYMQkNjSslL5cKL2hmgAGARUmlUrHqxwEMCUwCzAN+wkLgLH760cQJAI4RAVchAiLHMREC4CBulojpAk7FBgnAARBfiz2AaPElOI5TwEH0RHtGYEqBrsDPhsGilhQmmTaZVBqX1WK8+UFvxWUqTWs7UQfW3WCYVyrnqYfDCEEgqvg8rzvOz3Q6PZKfhUJh7ty5n//853EWUojjYB/nP0JwgD3iQ5RutOQHxI1TcYSRdGJhQfo4GKEUAH7SjfcM8BncCIUwzBcGaSDorq8qnEs8eCadjQgunmrkjV4KCWNIkCBBgn0JqOBY/8IW1OXqYiMBUx3taGLlvD8EjzGK++eBywFcCVMB4xGbfLAB/KzFeBFgV8AtYHUQGdjtASi1mHAghSjuK8NQvssIj5pPqDMGSIPkxvLKgWvT5McHDJBVe8wiY4JicVjQVMu7swSSbO3wRUBujxkzBnRh2rRpMPNALM1YKK8UeCoIFw+GklALelmg1S+KYZ4WJY9mnorKJ3WnqatvIBrw3BtE4XtHwhgSJEiQYJ+CvknErc20h/8I+0IG2zD6IVhfX88uV+9lITbzsBO333779773vR/84Afbt29/aZMD0wLSgDj9/f2IXyqVuru7f/nLX45c9QpNTg19Azuko3g0sSSN0VPCsTJD/UVyWA8omHQ6Haowplkj4FL3D/XU8vC5M8/Z2xcDKSDnf/jDH/70pz998sknR3jbC1J++UAxgHBfsu/C7sCt8LRGcNHX1x2Vuui+YCzgDsaMahkVBSDOSxWnESSMIUGCBAn2JUANoNPjg0wmSxwBx7AQEXPQKuzv71Pqlbn4YB7f/OY3v/vd7+IYJODCCy9cv359fOrF2LRpE5xashWcP/bYYyeeeKLrup2dnWAMeAwgiOYWrMV+Jejq366ZRzMhwvYYbkkn9DXToj7VWItxoCAlUiS/yJyOwBjV09+NrItGi7wsINsvvvjibdu2LVmy5L3vfe+NN94YSeDVtDGANQK48Iorrnj44YdroX8OeAWlmdJBL3hqrYEhBrGW+vqGF/XvfCkkjCFBggQJ/mLETlq0gS4ILiVzbV6X4hkekkMXOjKQKa2zwkqVrP51Q0+wkGwAzLdhZVqXASYc+nx3lR4Bah0OPXzK3/zmNz/72c8++9nPfvWrX33nO9953XXXfeMb3xg/fvxhhx0G+/Ef//EfEyJMnDjxc5/73M033/yjH/3oU5/61Cc+8QlYLFyCRMAbcPD1r3/d9/2TTz754x//OAJfzB7wI3oUeLEVHXoaD6gYiI7W3hp1a9U0Ks91edrY+ZLZLnV7g9Ngs1fTYvEGBQ0IURKkgTdZRgpR4EwZ1aiFH+rGLUOPeaJXyDpmQmF8WF3NbRWRwj0CojnkkEMgnZ/85Cf/9m//hmy/5pprDjrooBkzZvzqV7/q6uo677zzJk+efPDBBy9YsODXv/416B3OnnbaaQMDAyAZ559/PgT6kY98pFQqHX/88UcccQQi3HHHHZdffvltt91GTT0Rajd7EURgi1ApsfXpLb8fFoVQjxIqLVHYuB+yYZ2vnzv6IBskRAnwBi1DLvAmL9ErImEMCRIkSLDf0NI0WvtCGFuFoRQsDH0hDRP+tu51msbBU7MD9QaorXUUcY7nA+Y8bojO5/Otra0xgWhpaRkeHl6xYsVFF10Ea3T00Uf/0z/908KFC6dNmwaWAB/0yCOPxMGXvvSl66+//tJLL120aBFSAEFB/HvvvRemaN26dbBGI7eID2qgR8JzwDoIWqEbP4VRzCt7eXjM0qKvLfRPacdyA0/NnnEwdYE8YAD52EYaN5dp4szmNF8ThSJLFC/1DGwv+wUQPUaWFVskuL1j+/bt7e3tyHxwvg996EOjR4/u6Og45phjwPbOPvvsa6+9FtRh9erV3/3ud//5n/8ZAhozZszy5ctzudwNN9zw4Q9/ePr06TiLRP70pz+B21155ZW33nprNpsFHYT4EB+3eKkmAkGlKjD+I489IO2QcY/VJmiyQHiyqXoSMV6B5B+XgZd6FyBhDAkSJEiwv9BUN6Za4FKnafidgQ+nA1Vx0np732ojdcjCQMO7c028gDKBzHXtMAKMjRNNtNDc3Lxs2TIcx9M4zpo16+qrr25ra4MD+uMf/xjmBEaorq7us5/9bDzbI7zSCy+8EJYGvimOkRSYwdy5cxETNAJWBw6rjAZc7MnkIASGxGZaCskVC7SsLlz1iMY77FodmxpTmFMt6elTDooM5wECIgPE5Kym+rE8tAWt90hflHBKOl4l7O/q2xxquOkIIFKFKyjCXjBp0qR4NalUKvXWt7518eLF4Hbz5s37+te/ftlll/X394PkpdPpsWPHQqyQWmNjo2VZTU1Nvb29ODtz5kwkAinHEhw1ahQ4B/I/XpUqHiXxQsK3OzgEqPuK3cPlXsXyXJTAH6LntW2dbci04J3oqxnehV4n+giDs3tHwhgSJEiQYH9hdMs45Qn4cyIaXWBbcNm1F5Y7ujZXVR6GCfaYFDX5iqSt46t2B4wNACNx8cUXf+lLX/qv//qv//mf/3nyySdPPvnkePWBM888E27o97///d///vcwP1dddRWME7zS++67r6+vr76+/g9/+ANMESw9IoMcHH300XfeeSf8XRgnpI+QF5ic2g+yK1ETCDUwBEV/8JmVTyMdpRVeBufpjWhRTj598mxY1PiiAwCRAcUr2s31Y1SA3JERW4jySIRM+ps61zLx3IeA6M2fl4G744QTTtiyZcsXv/hFELt169YtXbr03nvvhSCOOuooyPSYY475zW9+861vfQsyPemkkyCIJ5544pvf/CaiQb4XXHDBT3/6Uwh00aJFhx12WEzvIEcwjIceemjt2rU4xi32RPhqwGMprrfs3JjKWrS+KDUwoKhBsrSyREvjaOIAYKtRGaxd85JI1q5MkCBBgv0FaPlHF98Lh85YRSMsbRDiG62YsdrqZjQ3ttL3CPABKH2yS5Hl3dNHcdiS0047rbW1Fc5lLpf72te+Nn369Obm5k2bNs2ZM+fyyy8fGBg49NBD4ZvCioBDZDKZuXPnHnvssfBN3/a2tyFmvN4B4vi+//TTT8NQxVwBJAAHu1sdUAV6iogxIDjUYSjzazsWPrPu0YrbZVNDPahCCFvDg3TGbzvvhPcJ5ooDqCsD2IESejDfu2rjYguvZXmGa2244sMWz5SH9JFzT5IsQyteI4sE9vSndvHzAcZ2/vnnd3d3T5w48eMf//hFF10E8UFqbW1tn//85yEUhIPYzZ49Gz9BAoIggGTf9a53veUtb8GFM2bMwLX/8A//AMYAYYHtua47ZcoUSHnWrFktLS0QH+7yPPHt6laJA8VVRQ3d+cSvS6pbWQNa+BAT15CgFRTsI6aeOmPckTSQAu9AE1HRGlXYYhK0R7yQXSZIkCBBgn0Fn1Wvuv5LW7qfSo0dqDKpucPkkDRahE3TM8d/8Px/4qzO1g20OhDcVq7AKKihuHb1Pga0/cKFC+HCnnrqqSAZsbF5MeA+w3zADsaOp8cLoej76Z/+c2ffRq+u2wpdSwslqsw24XBmRvbUT1z8H5xZUVeMAwI0FAKMIdzSv+I7v/x841hetXZYGScIJHeGWTmVCydcfOInD5p0ujAwvSAUmvjeXza+VEXzNFx77bVPPfXUVVddVQv9CxBb9grLb+h5+rp7vsNT+aro0BCqznCVEsYq70x98uIvHzThVMgbFMNIan7g9AmGJn3cG/Z+JkGCBAkS/GUQzJkx6ZCh7pIOQkmz7FnMOKAF0M1d+WefXHuvMWVtwki9azLR+xMwS4cccsjvf//7K664wn+pNSp1bRge7AvNTRluGVi9Y3CNyQ5Fz4cdNUPo0JTy3vTJBwnj8Of6YbzpQeNEaKoC2do0IeM0mkBYNIV2EGqlVY7blscHnlpzt8/6Q1YGtaD1pPeFJQ3D8L3vfW88gPYvREwXQEE4Lz+59k5tFT1V0EZwk2JgOVwoHcgw29Y6MZpDOrqkJtY/g4QxJEiQIMH+AmzJ9MlzGuuaK6WKIJUdMwbLMO6ZrgcfvaMzv4U6OET6GqY6/rP/4LouLBPoQir1ErM0wt0EUaBPJFKAO/iPLL5PpKseG9j96aLloPm0KbPI6uj91CzyeoDWdITfLSzhzJ5+cF/PgKEFHWiaxTDMMC6NrOzoWb1o5UMhKyJmRBf+0teHbbeiSaDjzox/CUboAgjijuENG3YsMVZVsYBGdmiXG1ozolQpzJo617FoDbOI/uGamDn8GSSMIUGCBAn2FwTTrQ1th84+pTxYb5itRJ7JatQKbIVOoFOle5+4qWwGlPDpO4CmLoUwvzX+sJt1jrbnetu9OsAawZzElgm8oRZKt4kTjzetaH6IkIJCPEp1W8/yrV3LfVMSrpTaNjwIZYWaIKq50dkZY+rGM5pW6OWYmzcLqAMHTKNlxKGzjuLVTFhKc5P2w8A1HGzLWMqz83c/cf367iWKVeJv+1EmIrvogwb2UcDuEvwziNoDaIEJiKYW9EoQi4xuRzI0SvuKFaus77FnbmPWMGQprUZtspo+e1Wksf0h99DJp0iWJaojiRrSYhpM4jlemvwkjCFBggQJ9h+MI9MnHXtB1p5ZLmppV5gok32lvnXpwC1s6ln87LYFmlfAGDhzOKwvaf0XILJHtP2lgEGCWQJpAGpBBKT/3EYGk3r6MW6rsu694+FfWZkKgsJASCWF1Ep42ojBTn30nDOzVmM80uMAAsdLwjTa3G1vnX7ozJMGu5gJXMsRlvZswRVTvlX23IF7nrqhbHrhvtcoA7Yanjt6mYgZQ+3HKwcROCo2RBrAO7Ev+AOrdj68oeNxQ0XLCpWrmW2kx3jFK4auapvRfqRr1VGHx4gFgDHQ3E0JY0iQIEGC1wtQwJJZUtjTp86qlKinOjUw0CAFuKEpxfyQF5eufiTkZZqMh74jR8p/18W7gKN42x+IU4YtqG02S0fzQ/BABeu2rxyuDBTLBVvSXEbRg2tLWoEXWsKZNnVmEIRMgHzsp2d7/UCmU1gi9ZaTz+DGwluHfpXkQ3wKexOaIF8cWLV+ua89LsjaC7K3NNbgue8Ur1WucJah5+XRABbBlOEpJ/P4kgWBKdFJDvanaPEzo6WwSvnKjGlzUqmUUgpc5xUxFbxYggQJEiTYT4COtXPp5lmT5wV5oUpSKoe+GotAmXRVD9r1hR2DT63c8ojmHq2iTMMUIsbwQjWO3/vc/oy0DRBR2LVxVknhIZnwhtmW+1f8McgOaSsIPRilBi5otmhLp3BubNOUUY3tUqRwBY0uOHAAKxqzAumKxlENU9pHzyoNVVxJi3yrqAVGi9DNMV8MP7bizqrYGbIiCY3GJ+Iq0CoywlHAa5QtVgghOIxVUa6MVEZaizc91VVeztySAd1hOF3hoiyYVlXuF6yDpx0dtzYBIA36ZYsP5SNBggQJEuwXgBtYwnVkdvaU+eMbZ1T7ma3TsCNCwt0rcodVVTW0Knc//tvOwspQVo1wjHFexA1iW77Phy/CTkSmIjJuz23Uj0IFfOC+ZddtKy8vyj4nZ3MlRGhpE7pWyi+wIO+cfORbLV1nWRmlNKdW/AMEsPsgbdQ8b1jargtLqTNOvKjUHwZFH3KLhp3SR5uQlwJR6Pc23/H0rwI+GAXXcq+WjVG3hjjN1wJ0q5xiPOBBR37V3U/+SqXznvap2NDkGR7HGS3Lg2Z0/bTZE4+wbRt0IeYKOIiS+PNIGEOCBAkS7DfAJTU8l65Ps8aT5r/VH7BVyWJKkk2SPQz+n6lTLFviXTc/+j/9/pJKWAw0vD5y+16R8/eqQGYthqLuctiwC5UMtSg+vvKOJesX6FRBycAPArikRinBJQutfI/fVgerc2TGbsILCkeQS37gAMafBIRXs4QtTXZ6+/xp4w4t90EaIhofS19hQu0x29dO/tmtjz208tay6g1ZUZmAlrWs5WvMIF4LhKykNPNDqxiUB6tbbnn8mxV7XVX7wqKlKSFe+iShRVByqoPucYeekZOj4sEy4Ar0kexlf5hIGEOCBAkS7C8Ypi1L6NCkeO7wWSeMb5g+2Fll2oHnZzGfa5fpjGap0Cp3VZbf+MgPCqbDWEGk4mFsiDTUEgL2p/Uhl1poLjzDSkGqY/G2e+5b8gdtF/AMHE9rbOoKKTwYy+Kwb8qps096R4a32MzBQ1HXvz301nyzIm5joD4B9OGftY2ut1Xjace8QxUaivmKZK4JhFCQqqVUYKQfysI9T9/wzLb7y7zHWJVoJq4oFUrsNbKwRuY1GJ3FCmbHrY/+tLPwtLb7uXC1dqlvIyIYiDc73C1ac7OPPPiUFI/GVb5yJLNEJ0iQIMH+Alx2WA74cbawg4rXMjq3ZOVTvqjYWddWkhsX+lyLUMtqoL1SpdI5sGP2hIMdVhc1jNP0vTX/L6YLL9cVfJnQkUmjRHE7wzwpvKo3eOvanz+w+JbA7uW2rwIhTS7q8+gz4XtVWej1Zo4//NQjLqy321OOxSTIQoXTqlQHyJyPyGnKfPA5BtlJHQqtnExdqru7c0vf6rTjYqMBldpY0gqVwntLV6zbuqauvm5MwzhLpAS3d8mLhsu+BvBZNWTVVVsfu/6eb3flV/J0wVehlPWaujb6lu0YI4d6VDjccOn5Hx/XMD1r5Szn1cgrYQwJEiRIsN8AP5UZISwO66NZuo53D2/d3reZOfDyWqLO7b6RZRgowTNwBAfzO7q2Do7JzmpsaIjsVsQYYvMD7GP7g3RrjIGYjfAL5d4bb73uib5blF3gdkUrZfM6TtMWcSMqRnhDvSH33b+58LJmZ0rOGSUt0B28VgmWVR4o60rEjEEw+vAfLUROEycrzlpa6xevv79SKueyWUGOuxHSUlpxKaqqzCy2af1WR+Qmj5lFwxQhOuRrtHsN4Bm5fMPDdz72Y8/eaqwydc80rqZnULYlPF8NDRbKw/bcqScfN++sBrslm8q8OoKXMIYECRIk2G8wUhgJEwQdbjHb9522sVOfXbm8XBq2G4a5zWFvaPlonoHthRkSQg/6HU9vvXNQbR/XOoYz2zJpYh2arDqTlecmZKTG88hw0W3gEFcZzev3ws1nDg2qo1ganIUme4gmfkYiOqwy44YBLyvj22Zt/6O/fvTLW9XdtskILYy2DXOiDn2excKwFA51FTM9c845/j0zJx6TS4/KZNIgMziPJyS68NrYxv0PcKhoJiOXsTQNHJVMSG0CneWjHJnasm5rJRjINIXaLhrmS+5aqo7raMCI5W3qXtFX2t7U7tCCTyojfBA+yIUGK0RrYkIKysC+swotfU7FIpYFtt2kpnY1UdSkS7IjoeuQBGggGqZC6uGCX1XtV8Lqnav/6Z7Fvw7TpbL2FcoQ9U9AcVJGUtfbcpcKekW7NfNvzvpwa3a8k2rgDq2Z+iqQMIYECRIk2F+gjovROH2AXFXDtFTSVavWPOuxQi5Xr5RJZ1JeUKZuBNQ/H/8Ut/yt2zbgYPr4aTAXlpUKFewWTsOPp7UUo0TxLyYBmoOUkIVzXrxxrgRoC301gAmJDmEDo+57WruwV8r2mNW/Lf/4jQt+0lfYZru2hp3hJlqdkoiF5NJi6a6dg5bIjnYOPu2Uc0AXXCvnWO5zRgdHBwpj2B1m13QFWuswDJtH169YuWy42OtkmJu2wpBGldJAA66ULktLharaP9Dz7Oolk8dNymRSoA0WzyLP42mSoqTAISBIAS7IjBMLgjYSa21TIgARM1yTFIgWQtK4hUQJAdszkGf0tcrTvMx7pNz+4LM/fWTZ/YLmyzCah7SWJo/mn8Tzax5UhDcog7I8/biLZk05wrXqHQd84WWPjng+EsaQIEGCBPsLJhpiRzqf7A4MCwuNn6m3t27bOFTp9nyfFnrQHk2PRIafQ+vDo/XDkuvYPZ095UplQttEpi1mCa3BGXaZ5RHzTAfwI3E5DEXNKd19w3miFpHZod+7Af4sDIwWg6s7Hr7nsd/1F7e4WRkosARa+xiMAZQFtgkmarC3JHWmNBy89bj3Tp86J2XXpaycJaxdT4H7R3c4QAFLD4AxhCZw03L95pVlf5DbxpK2tCxNrIJaC2jVEMoSo1SwYdPGxob6UXWN3NSTvQdVi1lDDZG8cBlkEm+7iYzx6q6AOEtrX44MKARYA6iEMAG1HhU1773t8V8sX/eIsgwYQ4CCRONW8ERacJQWgZLT31VSReeIQ0444fC3Zp1Wx8o4RAqjddFeORLGkCBBggT7C7Q0IK0DSSsvUDc6xaR0QQrGto5duWFFIV8KA1XfmNL0TQEOP2wDzbdjp7Q2fqjLfYM7l69ZlK5zmpqaQhY4nFq/qSEi+lO7R3xARmsPm6D+lRFdIBNEIeABIArYV0Whp7zxnqd/8dCS31T4NpbyyoHHuBuxC2Xg6SKaZpVhVR120nzM29/6viNmnmGxTNppcO10jb7Qg0S27UBkDFGrAIEGlwKB1dI0yvOqOzu2V70ygi1XQqrUUmOJIKjApUe+aVkNTWXVxme2D64bN3q27aIEKPj9sPdECJAqTakJzkCBI5Kq5STOQUTUCDEyd2S8YScUdUAtK9lX5DvWdC+47p4rdw7///bePNquqsr/Xd1uTnP7m+SmIz0JJCEJoQuhR0AsS1BeDZGqnw+hHOpTf9arelWO8jlqWPUbWv5Ro8p6/sqfZSlqNdj8EAWUVnowSugChLSkvbnJvTe3Pd1uVvPm3PvcmwgJgRCCzfxkZ9911ll77X3OPmPP71prrrm2pCrSoBLgMPh9uTSTnkxxL22Yg301lXSsPu2yP7j8g2Uxq6i6SsWClHAlicAuqDcN/Hyyj0AQBEGcaHS2NBFnFhp0wgUWzH5qxxvDho0/0/voXfd/b7zRL1sq7T0eV1YIsC2BY8awVAmwKhaOL8g20wg7ynPWrLr0zFOu8kUBDInDdYOCLHpx5o7vwJSA7clasodbbpQHCsyNhZTQGPeZR47F1XRsrDK6butdm7Y9l/AR7jeMiFOoRAbGCDizggZrWoNWan0kqQ7ygpn1wfd9bM7MRW1udqnYEnqhEEIemgcAJvN3UzEAuYkE6WCMicZdJT6YqoO3/vR/bdzzpPNivz1tmxKC9ZdcGZ6AQDO4jie3qQhlCzOimJ5y6oLTz11+8YzyAsFahPMkK2RLmKY4yoCdD/lNg4OyPghIGxxyyk6N72fFDPwqIpOCOhlqbHvipdt29L4wGvemoDlk0VhPysS4xLJUSKaEcqmwDTZ2sKbHw8Wz11z3BzeBVijynpawJYSfGK9zEQnWied4k5BiIAiCeLvIxpOb3gbYqjM4MNGIkygarsmRwcruO+7+/iv9z6jWekuXX2wpGQ1PZInGAxqTPMagv9p4LOQmEDboEkvnzlk0Z+b82T2ntvjTJCsJXLxYcqgbbAp6PAhrDSTQgONQNZwOKoEGqLa8YVhl/9grL72yftuul4dHD5rWbc55Dlff9o3jwhNgdeAInxUajUYhLAzsP6iryk+6rr38xjMWXdBa7BJJEfD9bDzikELIjMjvqGI4nLSG60QnrDKW9t3z+Pdf2vp0Qw74bWl7ZxtzwgrtPPgijQPRkA8wOQHaIVDltC7n9SxbMHXV7BkL53Qt5a7gywLXQqNAU9Y63/czxwP8FjEMBHyj0jqeYG8Qi61tRLqyo//lp7Y8sm9gZ2THQJ9oERlpsPMKxShXnkh1hM6OTJm6rA4mpq4WTl/1h5f/t2md8yUr+ry9pRBID35cCWMNxtqyz/TmIMVAEATxdpE9X+E/tBxTzlTW18C0do14rNFIIjfaMKPf++k3tvY9rcpxsZW3d7VobbhQhunMAw59D11qfJF1Ouh2h6MMshx2TeuaO2fG4hnd87rbe1pUp2IBNm2xR1pYtCPokOe4a9j+8WS0d9+uvpEdr+zZWI0OGl43LIJnvw36HUZnKjobgtiwYG3gIkExuKJO7cD+UZGWRNz6R1fdeMb8NS2q22lRLLUEhQAbw/DBXiURfvcFAzOpAUlXj+q1ZMSF1Wde/MVdD/9HLIZkyZbbi2HZT11iWIJxFDM/Bdi0qnCMillwse+5Fm79cjB13swl86Yum941r73cqYQPtwnuKS42naW4xrUhQBDU9cjo+MHeA6/s3LdlYKivbvdaf4yxUhwrzyukcJtFw8kqE5G07dqkSsIvhMd1Wx0wrFaaP2PZH139ke6WuSBVfb8Y+iVPwZXBnQJNAzcaYz6+WUgxEARBvG1AwxEesfCYxoYdPG89yIOnrjb1dFQZGVWT0YPx3p8+euvLu9bxcBwMQXtnCYcdlGelBBsODdBASaZTBtYqMNmqxBI7rrUQ1pMOjIBXCNrKxa4gCKyzpWIpTcGymVq9Vq1UIzaAoaYFPOiNBXsioSkLzVYczEC5ANeXzd2EC8zc/j2jWTRWHx9tKNde4NOvveLDi6evbJNdRVkuqtCVJI6CgD3MP9ThMuGw5O8qziVwH9KY1aMaNPRTXt2676kf/uyWGjvAi0lLezkoedm0xcypIHOIbHjwEu6Wga/bE55NrWCecJ5LPeWKUqpSsRwWir5X8BSYcIFrgfJovDpabVRiU8db5uHCVyAbBY+4g1+RL3noQFlkox/oa4KVo4NL0ojGhxtRxRTd1IU9qz/w7g93BLMKotUPA8/3lAdyAS5mwtPy0KDSm4AUA0EQxNtG1tWMCBwswBEHtLbwzNZpzYD9iXUUs9pYcuCR9Xf+YsPdLKwYUS22Bi1t7Q4n0Ulc54lxhVPyeKoqIAXgeE8qAU9v47I5kyyL1ZONgiNosZpJOL+LoRbMy7odMiuGkgVkBE/bucTATVBx1pGualU9PFQJ6l2SB62FGR94z43zpi0t8Y7AemW/IHwPOzKwd6FZ+a/JhOMxQL9lGBdL7uvUpomO0nqsawmr9PbvuP3Bb+2vb0rMeEun39Ie+oEC+eWMBDEXYUwG+Nbhrmn46vBO4PcHtlui/YVK4U28d/D1ZXv4cdhYSpxJiW6zE3u4wx78IAy6OYBosw4qhJ+Eby0ICqiqMjZST6vS1YsF2b568cVXrn1/i9ft87LvF8LQ53AtePPxd4DhqYDjul80V4IgCOJtI3tEZ09neExjsw4HqhFpRIRPb/hnOBiZ7qld9bi6Y9crhdby6Hi1Xo862ltBWIA0wHl1TEjpg82S3JNc4eCDxUqgPrADWaWT58os+sSG3dBoKPCfsdl6U6hXmBA88AsO2rwWLBlTMhwdqQ70D4dBqSVdxNPSh97/0Zldi4qi3edZEzXwuIezBPMPMLEdOtHvBZmIgw8LIk1r7cmApV5HYXpXd+fL256Hr6fRGI7iMSGsVJ4XlKOEh2GMWgFknxNw79C5AYNIKtCODm8f1IbxE1DGoRbDvgOJvT5wj3CAArashJQoF5jEiF8S5Z7FKB2N2Hp+KwjIA/1bdCRcozyr44yZnYvfd9kNZdEVsCJchQp92MOvB+9cLk3ewv0ixUAQBPEOgGtNMB+aiQ5XsIRHuJg7b54zYu/eXiWUZP7o0JivfKkktDjBwBurLXrH4fM+L58pBrABsIc827QEv76BGMjK4AblOdgbTOB0/SSBtiyWSCM72DeW1pWyrTwtzulY9t6rr53dM7/ot0kWgFgIwxAuo1nn7zEOvnfQSfBVCgFp3/fjOIZ0ubU8c9acPTv7onoihRfVdRRhSC4/YDqbpsKFEsLDu5a19DORh/oAdcJrNvR3wcUz85sLegI1A94+0BlOWuzjgXMq0A3wy6iOjw32H1Bx0TNtXcW5Zy296OLzryipDi/TeX4QKB9Xtc4vO9+/FWhUgiAI4h0An7wY7pclEUu15ioZHO8VQbpp969+9cIjO3ZtkUEa2zGv5IKSKLQEfuAxHKQwNhuEyJ7++QZGxmTuCEeAW/ScyM+WG6T8CPjPma1Xo9pYohtC2lYXF7vbZr/r0qvPnL8mjtLQb1O85Kuip/yCr7LRDJtplN9fJhUDADcCAMWgtU5NWkuqsRl7aN1dz7z8MNw1G4zwsKYKNmydFoDZVmDpjcP43NktQPKehSMgTCH7++qS1oHl96RgJk2M1nE9qoxVdWIlV6Vo/rLTzrxozXvaC9MDVVKuWPTQ5SQsFHA8Irvmwy/+uCHFQBAE8Q5gs/YjPIBNynTi0F3RxUnaSMRoxEf37t/x8OP39B7cpuV4Kqoi0F4o/IIXBgG0HEEyYMc0PP+xjyDjaLYgezt/Mx+vADvXqDcSIEpsKoQuebY9ZFPOW3nF6uUXthQ7Zcyy8NW8WGyFtqxsOthbx0B9QPP39xqwmLnpBXBwwFoUDbEWTow3KlaluwY2bdi4/sUdj9VdH1P1hpeAXAgKXqHgh0UPvsP8m4QvNAvQdCQykZfdMrx5ODyRJRwTcaJr442kpjEAR+r5rGgTPmfWvCtXfmTe3EWChZIVpFChXwRNWSyB8pj4dWTk6bcCKQaCIIh3hCTrdobnuLCGGWg3JtqkaWxrqQArVDei8dLW9U+98Ojewa3MiyxPUjaGKwJI4QXY8PcDJXGEmjvuoVPda8AObB45C41bp1MbN9IkSuEsYIME/NNFbgOPtZ217JJzz7i8szRb2ZInCgGuQiGVjwgFlWdVZbYHo0ERGaAVchsMUs+liUt0nNrEsYaNDEsraf9TLzz03IvrhtkmLMsSJ7QCpSeYF/Kw4EkFNy+U6F6AKiSrsgkIx8y8Y1AufJkaneooimq1GogGYQpSlz1eFElrT/u8tWdfNn/Oqe1uhpSe8gIBPwghfd/zfZXF48hqPHGQYiAIgnhHSDOb3nwEO8ttak1sErBAkmubpDYC9ZC4Sm//9mdfXLd560s2GMuiJmBQSMtjKzROdlAObISUvza9HhvCGdbUrXU2hWe9UiwUzhfoXS9ARkwpLzj7zDWnLVzVEk4NZbvnCtx6oQ8NUyMVWp1soiBanVw0AEdpFP8+kisGAL9l3bA6TmIWG56C+IMMlkS6Gqf153fd/tzzzwwM9anQNdJR5QsnUm0jjmtog3FHHxWOPTmHhnuMxNjhJrU4KxM0hs1WEnfCaiuF79LCtLYFM3vmL1+4Zv7MZdKWAlXwONSEbo4cKsQUui7kcuHEagZSDARBEO8EBi2wA9PDTRYXEtqUwhlujdU6jZIU7b2zUVJTgW0k46luvLxrw849r/T27RmvH7SykbqqEZHA1SpAETRrzcHHevZstylX0mPW48b3WCmUbbN65i0/fdWMGbOmFGZz5vmy6EAhCGiU4pR9hV56PnrWZXEd4RqwuTtpJU6s/fltJjed+OUAFn0UNKg8XM6SpdqkCYg5mSSplkOW6YGh3hc2Pd03uPPg8IHx+pD0XcKr1ovge85vFegPrCcjFRFnSjpPWD+bOeExLQOv0NXaM2f6qctPP2vGlPnOqFC0Ychwi30L3NMgFDzPkxLkB3ZDNes60ZBiIAiCeCdIM8XAoSXpoF0KGYJJXGcaJAMi0hikgwWb0ojq1iXOpQ2ZOjhMmJHqgd6B7fsGXxkc6R2pDI5V+lNbz2vNQDOfe8iX/OnlUmtX27Se7jkzpyzs6Zxb8Nq59X0vVA1PSCW55wcBnIVL7fvQ7rVMhln7FIfPM9VAnQxHBqznhAHFQQTIMDZN0sgYDZbeag76waSe40a7WsprzItq0fjQWF/vgd19o5sO1nYdPDgURaAPQDYcMsQafhWGl8K29tKUcrFtWufsmVPn9Eyd1VWa5Vu4d6DrQk/4cEZrdKmAc25N6BQoBqkyBYMbzyeCnmhIMRAEQfzGAZJBT5AJCAvPamOgLZvNxs9e5mBhZ5I4qlSrjXod2pppmoIIaGttbWltzVaZQCY1BOxzIJ31YePcTdgrhfM4M5NDHD/ZFIpDMGOzMSAMEG5SjLbpnAbxB7clxbmyeE+TJB4ZGX7yySdOmTP7lFNmW4+1t7UXwhIuReK45EpkG8adzgJJSmFBxGGPAoc38Pb5xXx6xdsOKQaCIIjfOHI1AMogD/kMQDrPzwQDMlkM26g81xB4LBh+C9oCE2CrsKEJOiAnkwoIpCEfErlQACYz8z1xfGR3Ae9Rfsu0iRwuPyacwbVIM8WAyzpYlhqXYj8BDmek8PU/8PMH5s6ds2jRQiN89EsFXHaP4C7BfcsiOeX3T2KkTwAS0lM+ekJ4J2nWKykGgiCI3yAmn8m55c60AfY3gAWCl5PWCO1SVjL724zkiH6UqCSahh+sSz6QkFeVa4LDxQGkQTFkxZploK48QbxF4DbBl5nyGk6E0bhlIw9wq9DpAR1YcTUPnPAKfyDz3nvvmT9/3qJFizRX6AeL4wqwZREf0UsSFSD6N4BIkOjpKLjisMGthFpP/PjDkSHFQBAE8RsECoDssQyWe9KK5+Si4YiKIbdPcAxoAUjDgROyAGvI63mVYpgUCgAcC/u8tjxBHB94Fw7DcVy/HKerWIaxt7K7h6JBS2G9bGlyJ5XUJr3vvnsXLVo4b+5cJwooA/CuGrhFUmK4R1APMvdNQOdGD28bujfijQOZmN/KkwApBoIgiN8O8sc1GolcI0x4M+TvAvnL3H5MplERTHD4y8lD8n2emSfyt4jjIP8+gebXmPuRZF1AlmMfUKYfdKJ1FsvJQClQcHA/77n3blAM8+fP1zizxYd7hV0I2NGgOOO4ogS8gGozmQfSA6vHtHZMi+Nauvo4IMVAEATx28fkoxsSkDzak1zKZuuTdMDJYfJGNL/wFHMs11KiUHDCGp4Kx8bNwEB199DIwUpl3GjdiOp79+4plUttra1hmYdBuRS2l8Pu1taujtJUnxeZk84onxe4w9gMErQEjj4Z52KJK34Us3O+7ZBiIAiC+O3jVY/uowmCN1iMeJuIkwZXqRONlI3vH9o5ONy/a9/2vgP7RuJdJhiF+wM3BG6KMVp5+aIhBtSAwUkVnhJFZ4VwYXdnz/w5p85qXzS/Z7kv25gLuPGlDKRTSjBj0lfF73r7IMVAEATxW87rPMUnFEL+qCfFcNLIv/AR/sqO3k2b9zyzddczmo8lpsE9zaWNteG4LCmugenQcRX9G+Alqgdr4IYqqWBvcZlsdI5EDwatyrLrlOnLzph78SmnLAnN1EC0CiehWDM659sPKQaCIIjfPvJHd1MBHEsxZGYJC500Fzki/8L/572fGzi4J+Uj1huN7JAXcM3r2iW+ajO66DI/BriJuUMDukfCS1c0RvueyuSE4egxqZ01AaiGWLC4vcDmStNy5QU3rDx1rXIeLj9xshYII8VAEARBEG+AbOIq+jDiKmI4zQHyQJJxl6Avoitb5sEbVtlKsv3Z7Xes33xPNRlDbwOunTAgBxxuiqEzoxNcw+FwWFbP5AZSA+MxQBLEQ5aXq0IQBh52OIgKF3W4BKlb5k85/5wF1y2YdU6r7YASRmujG37oc8kth9qhFqFO6MxLUgwEQRAE8QbIrGUWVwm0A77IbTmuCuKY4YkRlf7xHRu2P/Xs5scabNjwhpYJKAbGU9zwKCgIakDkQgOPRrJqJrAWYzKlOsmnwVoH0iQ7nfOZ81A5OLgErmwgklClxXmzFl2+6r/N6JyrXKuwBWuN8qSD4zgujiqY36z3RECKgSAIgiCOTW4s0bxD6jDLmVqmhanr3qe3/eiJDbdrVklFylQh1dJ6KcdQTTpbPwQ7FHK/BMekY4rjXEmM0oQaIJs7CRuGZBLM2MSJFAy/5Ynl2nE4XOC6oy5gsDGcA6NYIlxd8kQmc1YuvOzy1X9SFHOFhXzB8TT5+mSkGAiCIAji5GJYKsDMZ8MSTdDEs4hFO0Y33vv4dw7Wnk/kAa5SI3iSelK1aDHO0dIL0A7SeNxJSHArhQtDv7WzvaujoyvwCoErggjIRYM1cc2Oj9dHDo7tr9THjWhYgaKB8YRxbVGA4HgFXI7gmtsEo0+zNs92tPK5l6y6btmc1WU5VdoAez5QkOQXemIgxUAQBEEQx8ZAmx4VA9ponAgJGTIFc/6rnXfc+/R3tYuNazilMaSjdLiIBBdKRsL5Lg5k2gJbKWifN/O0hdOXnDJrQUfY7fHAMQElJcNug8y8c8E0Dk2wxLA4cVHfwd27D7yys3f73oEtqRq2fk2rMSZSzbTkJZcWmS0aGeNqV5b5aXFG5/z3X3Dz1OIKT7ejnFGHInq99ZkypBgIgiAI4tgYMNLot5ilbV3zRsJH7/3l7c/s+on2e4Uop4nHmA86wTHjeOJ46tU9yQqt4Ywz5q9dPPusKZ0zQ9nunAxZCSdGZn0FWGFuyg+3xigeIMM4lhqWMm7H4v5nNj30/I6Hx/Su2I05TyeJFKxLsBatalxUhBhX1ghTaGPzP3jZZ2e0rQ5li4RKMit/QibWkmIgCIIgiGNjc5dFNPA6coMRH/3pk//x/N7HrRzlLjKW+14BTLbWhnNPCs8aN0ecs/qMNctPPTuQHZIVrWaKB1ADLg+BthyrfbUpn7TJWYGsTPYX51xEdTf03PbHNu/esGtwY8rHuQRdYjTzmWg4UefccKMKrpvXuq674qal0y8KWBfWdILif5NiIAiCIIhjg1IhN5g8Gmd77n3y9vW77m6E+31RllFJepE241I5Y6xwJcXb16y67Ip5f6Zk6IyS2ZRHqAKttmAaV8CG1/ACasymXzSVApjkMDfs+B4aaJQW+C+1UIlRLOVxw1YHahsf2vDdnfsfFf6I1j1Ql+XCMVx9QhjlWz/g4XVrP3P61Kt8H50frbVvPRoHKQaCIAiCmCSF/855WRra5WAicZoisx6z44y3jemk4e3/Xz/+TMqGYjuAKz7YovD8xFUtSz1bDHipUJnxJ+/67wt6VjM/yOo5EaC0aCZBTRiXWF792QP/++XNzx5YdJeIp7p6Wyn0a41BFdSNgAKtRRt++o/+eqpbo1yngA/hJ0yMOtatrfCOSzy8VcVBEARBEL9DQNs+b+QDuZWGl2grrfGjtKH8xgPrfqDduGERZHKmhHSprnpShqLkmXJ3efb7r75h3uwlNu87eHvgTMJ25aVXn33WGlGfInQgZVprDPuhsszLFI82Lnro8fvrpqKtRsdK9Jzw4dDjvizqYyAIgiCICQ7ZxCxIY64YnHSO65QZf+zRl/7r4Rdv1cEwzpVwQriC9Gyc1ELWrtLOq9def8bccwM2lSdlJUJ+AuM3w4XhpWXmnoMcsE6AZImEML/qe+yeR/5Dh/vreoxxz3E/G/+IfCZ4re3CpR+8bPX7Pd3liyL2oEABZjgH9fCmIcVAEARBEE1yk8i5yYcnGBMOm+yoHSKb7Bx6/NYH/iYp7NdguJ3i1hfOad0oBe2qPuWGd//3hZ3nOmjHJwWhFBwqT+BCHri+NQAnRtGA+oEbrWMhrbPezrF133/4yzV/IEpBSmAUaskaglnFSl7SceqcFdee/8kyWyDyOmSVsXKWenPQqARBEARBNAFlkG2gGHSWEhYsM3cpT4eil+96/JuJGkrBXtsWZ8sgGoRoFFRZRTNveM//vbDjfKHbPN3qSU9IY3itWekJAcM44lJVORYuy0lfFYULPR0s6Dj7T678f7sLp7EoFCxRUjutQLskvNqQ+17a8+B9T32vwaroIGngo8XNWt4kpBgIgiAI4hBZ73/eGBc6xQmVKYtTNnL/hq8N1DcZ7M5vUaKD2yLXnueCUPdcf8X/M6f9bMlaeO4yyRnnqeLHaZiPyISUaQ5O4PRM7OdggismjDSlWS1n/fHlf3Xx8vcHJrRx4vtlzkNttfWjBh96ZseDm/t+qUVsXMLs8QxJAKQYCIIgCGIC7PUHuZAFX7A4JdJaeFF5YfcDW/Y84RVd5lcoGo0RwdJQFkVj2gcu/eTCrrM93q65cJ6z0LaXYNalsMVmnSeCrIcBFcNEZwPqhhwnErhsqQuddsGVy29YNuNSpdtTncCFCxZw4clQJWr4nl99Zyzd45SxutA88k1CioEgCIIgmmTt+Fwx4EIP0JSHF7Vo4Mln73CYlNZwIaJCqSrEmI3Z2pUfWtJ9ic+KzlkrkkREGpeBgDo8pk+kYgAysQAXmF1ec0OM4sZFkumQlUM97b3nfGx623IrYi5jT5R0KlMttKyPJNue3nyvFZphUOrjgRQDQRAEQRyJbHqkc6y3f9fQaJ+QnrGCc+F4bN24lEl7a/vqZZdpF5hYwxuaxY4ZyzSYdjzW5LWcKCZcGHJV09wQ7bj0so4Hy5QJynzG2nOucExr0wB9I2UQhCUmnQzS515ehxMemkrjTUOKgSAIgiCaCIaOChwXkwystMazidz1q5132taalf3W+ZyVOY99W5LVnktOvak7nV2UviwoyVWJtRWglc9KEqy7Yuw4+/6PjGBcMSmZ4sxjuCnGJdpwwSQPcOErFTOJK1ZKWVg69ZLFhcvLegpno9JFtpGqeJaLyrX0lS299+sg8+x08L8Gm2NJ5h4BHOq3OCKkGAiCIAhiEmjKg2ZA4+i4Ma4xMNL7ys4t2sTOFTnTXDSEVUJ3zpq2/MzTLnQcSh5vm/0EkXU+wGXgqAWGioYP4AqXX3CtS0tSFLSx0pOWpZrF3DcPr783dqPZMfAxUXxgMKg8uOWxIMVAEARBEE04E7ieNTS6uXM80bzy+HP3BiVUD860MZ4IXpW6wGuzrlpzo7MlARb6jRjbt5msTwNMesyVsdYJ4c1sW75iyaU6CZQKjTWWxyI0NTs6UN2xq/95+IiZaPCzDftE3sinIMVAEARBEBPkdhODJhrDatv3P79j3/OJq3BPOFdmPJUu8dLOG676yymlxdwGGAXxnVYM2flBMYDZ14wbpSDHV6zrouXvD/kUyHDWSs8lLmJBGquR9Tvu1yzGcQkQRvlABP4x2dhE1mFxFEgxEARBEEQTsJlWY5Qjw9K6Hbr74R8mYph5aaqtZcrahGu5bO7Fi2acV+BtnmBCQiauDGkyINGs6CQCiiGz83lIasu49bjwmNcS9Jy7/AobqXLQonUK5Ywwzo837V4/0tiXsjhOUBblR4FCAuFBioEgCIIg3hA4yUGAEGCJS7f3bhyq7XV+zfDUcc+JVOJ8ia7zllwD9lgxiTGUcOkIBVpBCAH7Zi0nF9G08s0hBvgIwjnpWOjaVsy7oMBaXcSUk9wp5hQGmJDRxp1PWtbwAlyWyuJVY1dDNnXz9SDFQBAEQRBNnNPWakhwYbf2viTD1KoodVqIghM1a9m09tNndq4UBlrs0GqvMRcLDgbaxXHs+/47s1QTxwvGABKoGEDBOMZNphvUtMIp86Yvsg3nsYBbnznfMeG4e+XAs5pV4FpBKWROj6gYsrpeD1IMBEEQBNEkWwraQEMcLO7u3h0ycAY0gcRGO5MxZ3LhnJXSFbLWeJJNTdTfugX5y7/8yw0bNkh5nAGY3xpwJXhF6JfQXGLbwCasU4yfesoSnwfo4WAVdx5HYcH6h3alOLWSSQHaKFcMKHbwYx0dUgwEQRAEMQEHC4pBjqp6aDzajw1x60kTSpuILBLznI7V6OPARw1zxpRMmp5zzorVq1efd955M2fOnByYyDsbJt0a0MfBmDxTaw2JvOTh+7wwlste5sUgExKQkycgHzKTBCUCZEI6Q8F/m40uZIBlxwmiqH5McdbUMxqVshOJlRXnPGZDzmuVdHi80s9sghGnMESlgg3HWF5XM5BiIAiCIIgJ0PcPTKfbO7DNqnEjqrg0g/aUS53WrcG02VNWQptcyjhFC136/q23/cv//MqqVauuu+66lStXDgwMxHGcpmm+B0MOiVwKSCkhAS8552D7YR9FkRACciCRq4SFCxceOHBg8+bN/f39SimoIZcFUHjbtm29vb2gFfr6+tasWfNf//VfkDmhJDjk/83f/M1ppy2BwplcUCB8QAAoXupqWbJ43gWWp05WQTFwFwhe016j78AOwbVwFsNTguZAB4hjaAL5hS98oZkkCIIgiN9zLDS6hRNmw47H9gw9a0XDMR8MKkPnRzOve9XZC66RWCA2Fmxy8PJLzxwYOHDFFX8AVv/rX//6u9/97p/85CdPPvnk008/nQuFW265ZXBwcMmSJXfeeee6des2bNgwPj6+b98+eHnGGWeAdLjjjjseeeSRcrnc2dn5ta997dxzz/3Qhz5UKpWWL1++devWH/zgB6AMQFV8+MMfBsVw1VVXPfjggzNnzpwxY8app54Ktf3nf/4nFAOxAsXmz58Ph0Mi/yhZfwG3Lil2+c9v+7lTCXMFuHTOG1wErd6MpbPOx64IjMcAQgmEAxyJOiM/+rVQHwNBEARBTIBujGBq9cHRfVzYrJteZubUKK56OhZgm5yxNAXzibMZuVD1WqQy8n4CoK+v76tf/SoY8uuvvx50A+iARx999L777vvSl760Z8+ej33sY7fffvttt90GWuHP//zPv/e978GBN998c7VahWOdc1LKRqOxbds2yASt8NnPfvbAgQOVSgVkxHe/+91vf/vbUOCf//mfn3jiiRtuuAFKjo2Nbd++/aGHHvrHf/zHQ3IBwKSTwp/dvbC12I1aoenhiEtgHBztN+gAgZ8xKwkfNduODikGgiAIgphEgOm0aFD3aRejK6GTGHuZG5fynraFuNA0T31VkiKEksoLrMNRBrD6YMgXL1584YUXvvTSS5/61KcuuugikA5f//rXN27c+MILL4AtX7Vq1ec+97koiv7iL/5ixYoVYOk3bNjwi1/84itf+crw8PDmzZuhhmXLlgkhrr322scee6y/vx/Uxq5du/bt2zdv3rxLL730qaeeWr9+/b/927+BnvjVr371+c9/Hl7+/Oc/T5IEpElLS8ukakEcBmXizHM67OmaK6wQuJaEBQGkeTRSPWhsYjEn64xAXk8uAKQYCIIgCGISsOzcsaTWGAIlgLGi83CK3Hjc6yqfIrnkXAvuCyHBHi9bvnzdL9b//d///V//9V8vWLDg6aefvu6662q1GggNUAnTp0+/6aab/uzP/uxd73oXVD1pzsMwhDTYeDgEJMJf/dVfffzjH4cE5IBcaGtr+9nPfnbuuedOnTr1k5/85Kc//enzzjtPKXX//fdD5po1az7ykY+AIrnmmmsGBwehZtAZ8Bbs0zTN628iLIfNeVKUOos90krODOegcEDpmEp9tGFquN5lUyccQy4A5MdAEARBEBPgaL6ts8HHnv+R9kfB3jrXivmyEtryJSs+VuAlLhpg9BPtpDLt7W1nnXXO4ODBadOmgWiA0qASFi9enCf+9E//dO/evWD4L7roIqhj0aJFS5YsAVlwwQUXgIEHuXDjjTeWSqXR0dEzzzwT3oKjQBPMmzfP8zxQBmvXroXDobZVq1bNnDmz0Wh89KMfBakBigQqh0rK5fL27dvPOeecD3/4w1AhHAhp0Bx4wQA3HGdQKCmDAwMv7Rp8zgnrsBPFaC8KdNfinnPay92gfrLC8E/g7ujKAb+MZpIgCIIgfs9xTNt0hG37p1s/ERf6jLRWT0cd4e0rx92f++CjJVNicoS5DstYrBvSGd8rpzoFG5/b09yTQE9MoQT7DbYcqFarxWIR3oVM7MfIyMsnSQKHwyFQDMqPj48XCgVIAPAW7PPK4UClVF4M1AOkfd/Pj4V60jSFqvJ0ExfBhacucJL9ctO37tnwFS2NYZ4TSRSMdzSWXrfqL1YsXCNdi8MgTrA7hmKgUQmCIAiCOISxxtiEY3McJztMGEqw2GBMfTSozqD/I7TWpRWSO1wrUoAhB+MNdj2KojiO8TAhwKiDCYcEmHOQC7mkAHsPpt1m8RXyfS4IsnNgrIVSqQQHQhqABADFcp0BhWEP9QdBAPVAJuyhcjgqrxYK4MVmwEEWqrUMZUIQZFogOws6ctpUxyNjw+jlOcHRpUITUgwEQRAEcQgpJBhgi4qhbE03kyNS7fbi7o7CLO4GMJqibuOyzkWqeEmKIpcoAsCugxUHcRCGISTg5aQyyOMuAPASRAAYddjn72aqAG02FMsLTx6V7+EokAUgEfIElIR838dxBHgJx+YvcwGRqYt8PSpESA+UjScwdrQwOuUq4QXngsCIIClLf7RveB8uucWNcFYYaZ22/Nc9IX4dUgwEQRAE0cSB7RQyiiNokXMMggTkbW+e6Lg5dfHwGYzYRj/UTH8VUEVfX9+//uu/fvOb33ziiSfAwKcpjl/kIwh5AXiZSwHQB2DvcwFxuLyANAiCXDTAW3lPBhwCB+byAjKPCFTEMb41XmF2aBZCOgvrCCnsJsHFp456+GshxUAQBEEQk6AFtTY33HmIgjyTR2m9OU7RzDk2IyMj73vf+/r7+9evX/+hD33oe9/7Hlj9RqPh+/5knMecvIcAZAEoAFAJ8BYkcokAwMu8FwFUxWc+85m77747FwqgPPILPSLwBuge+ASgfFKdOA6nA40AwMHC4iLdmMaMJvDmUWsDSDEQBEEQRBM02GCe/QJaU7SeqBVysxrrumFpZlRhh5mZsX09K3vHHXecd955f/u3f/uNb3zji1/84tq1a7/5zW+uWLHi1FNP/eEPfzg8PAx6oqenZ/Xq1SAC/v3f//3KK69cunTpe9/73qGhoXXr1l177bXz5s27+eabQWSceeaZK1euvPDCC++7775PfOITUB5kBEgK0BDNkx2BzKEx+9uIqoyb3MMRA2EzmXczIEe9/FdDioEgCIIgJsA1IxRsQkCDHmwpGFcwlNnes6O1EYeLPeI6T1nmMQDDP336dFAhzrk//uM/njt37u7du8Hq/8M//AOIg+985zuLFy+GnC9/+ct/93d/5/t+R0fHxo0bgyD48Y9//OlPfxrkwtatW/v7+0EfeJ73T//0Tw8++CDUdsstt/zhH/5hforJfogjwbXDlaZgq5oKBqHCYAzwEbngHmeqVGo1Fj5Fvh0bUgwEQRAEcQjOuFQqimIQDRPWFDcr9cBQv8HlJKFt3jSxuVdAnn4tZ5555v3333/w4MFNmzatXbsWJMIXv/jFm2666cknn/z4xz8Oxl5n0yVU5iYJ6TQDXkK60WhAgXxsAoD8WbNmgW5oa2ur1WrwMhcisG+e7DVkl4Xva5uMVA42FQPko08lLicxdWqPyNa6nuD1PgtAioEgCIIgJsjsLzT3tTaZ52P2OmuYW67HqqPQPM+cHFBDZG+9npG98MILgyCA/aWXXrp///7u7u4bb7zxhhtu+Na3vlUsFs8///y77rrrtNNOg8xrrrkGat2+ffvZZ58NeuIDH/jAZz/72R/96EcrVqx48cUXL7744jAMQUZAnYVCAd667777QGqAHDjcGeI1oNzAoQnuRkaHQS6gH0NTYPA41m1tHaAnMAM+wsQHeh0o5iNBEARBHALkgOXVR567jRfAwErGU8EjYcpORN3FpUtmnivRcbBpYznOToS/snnwa7jooova2tquvvrqT3ziE5dccsnKlSunTZt2+eWXf+pTn1q6dOmSJUvmz59/5ZVX3nzzzVu2bAERACU/+tGPnn766VBy2bJls2fP/vznPw9l4K1Vq1aBzpg5cya8BGHR2dkpJZ5XHGVgwsFHydRMpT7+5Iu3Rd6A5ko4X+AcCWEjc9nZN7R47dJ5mVTAtTPgs/Bsha0jgn0azSRBEARB/J7jmDE6kYP/45aPJq0HExFbWVfG+fHUVA3NDi/7+Hu/FLLWbDAis7M8zTr+D4u0eBiTowZ5Aqw+WHfYQ06en2fmPoy33nrrE0888S//8i+Qo5RK09T3/fzAvACkc3GQx2vK05CZ64bXYrQxLLWysn7zoz99+p+jUr9hnrShZ1ysGmpk5v+46QchL0mrUPkw6XgCfzFK1VGgUQmCIAiCmIAzIbniQXdhrjBgShtW1BjzBHY28OHa7pGoN3WGW8HBlGN52OHfI5LLgslEbuNhD0DOZCaYfEhff/31X/3qV0ErgFCAzCAIIDMvCZmTxQB4K8/JM/EER0JyOMBWTe8zW+81QeTwUwjprMBolUmB9YD0EdjBgGMsDrQCcPTPApBiIAiCIIgm2KZH+ymnds80KRfW4y5ryjPDhYtNdee+jUzEkJc5BGDJt25J8y6EfN/MOhHYzINhZ9+O4bEhYw18iKxrxDiuhQmmdc2QQuGHxQ+SjTYca8iBFANBEARBNAHFAHvu1IyuU3QdFEMIabSl3Dhom8vGhu2PWz5mBc47wJJM5JLirZBPjvAmVpc4UVhmUhFt3P68kxr9HxEQDZZxnVbFnBmLQFPg5ImsgyED/lAfA0EQBEG8AXjWDBfMmzV9flxlPisL54GO4NIwLoyM9h58af/YloRVLUu1cehE+JYBoQCigXP+OkMMbxCoKsei00Q83Ojd0bc5MhUhQRXgZ8N/3OmqN719jtUMPgLDQE75pzikHY4IKQaCIAiCaAIWE6cYWDGlc1ZBddjYY+jN4JzQjinNI6NGn9vxCGNR7BqgL0BLvHXRkA9GoFfCWx6VANlhJlaosqz+9K5HanpQFlLtEnS8cAJkCVwuKIZTZpwqBZNCoIbIFQPKBVIMBEEQBPEGQFuLHQ2iEJS7O6aOj9QkV9Bgd0xbnE1gmUq2vPJCg1WgqJC4AsXr2diTDlw/7EF5gG5IbGPrzheFbyxPca1u1BPwjtTaTu2cUSy05Aeg7sHU64qFDFIMBEEQBDEBd86C7RTKBTOmzqmNxc6AJYU8bYxCm+lFY9H+B5+424rYOC2FzWIz/KaA8x2ytayklLuHtu4f3eaCRuqqEp0xOHOKWRU19Jzpi1ji2ZhhiKfJPgbUDNTHQBAEQRBvAM4wpCNOe7R86ZIzlAjGx6pB4FurQSxwyRNTZ0pv3LTh5VdeNNpkcgFdIH9zyIck0jR97MmHmBentm5Fmq1BBYpBGMNqtWjp4hW+F3LBrMGLx4GY7E9TORwFUgwEQRAEMQHOlpSOWcndqV1LL174Pn5gho5a62FUTlM/ahe2J/Yr9c51D7z85WH3bGJT66QFy8tAPiSGxbB3DMM5v771PYGkqFnqjI3haRPQBaohB9Yd/OrO+HbLa9x1MX2K0x1c1ZQ3VBuut/OVi9uvCpXHC0wEkvNQsVCCSIL/gvoYCIIgCOINgP3y+B8spydF8bJL39NWnlIdq0uQBVxnizlBc1w4LsZrlYefvleryICdZUIyJZiXbYrlgZZfz/ieSMCQC1ZgrgXOaAUzIh6u9j267hG4zuwiNMdgjim3zsQ8qcmVS9f6vs+zhazg8Hz/RiDFQBAEQRATcFALee+8F3gdvuhYfcaFjVGttG9FYgWIBjCwUvph7JKNO9f/cstPHBvF4pZxm01GwO2YHfwnEpz8YDOxIJiVjYj33vnEt0bqA0wGDBfn1ozHnCXM8KTqyaTznGVXBUHwxoXCJKQYCIIgCGISaJFrnGIJllgEvmw/a/lFBdYVDwt0HMSoTfAWj1MjPKH98Udf+OHOkWcyq5wZYHh/wqvh5Hk3wJlx9SyW8Djmw3f/8tt7R55XRZe5KHDOUs5jwYw0YW2Qn7vsyg5vjucdeSGM14cUA0EQBEEcDsY4yv7y1lK5qLouO/eaap+M6miWOTNZdCQMxKB5rcb6fvLQLXuGXkjdiHWRNSYXDZkRzyp5+7HOaufqNhqzux996SfP73o0lePoocmdUtI5I7mTzq8edKGdtuaMd5V42+QSFXB4vn8jkGIgCIIgiEkyLwSwocJJyeqNpCXoXDp3TStbUBsV0vjCWo8ZgYLBWW6NiAei7Xf+8puR6KvaA8IzWAFHyYExFk8KlulUDDG157m+nz36wo8brOqFPnOpFDbRieBcCd9GQe2gt3Te2mlts5Q+zu4PUgwEQRAEMQF2DuSW3jBug0BxJtvLU09fdFZSZ0lDM2OkQLmAheAvNNED3Tu89YGn7ww8lroGwxkLJ6l3IcfCpYrGk5t/9vPHf2xkXSqZJui/kAWQtFKoNDXjo41Ata1afo6wvFg66nrWrw8pBoIgCIJoAjog6xuwjKeOmSDkgfILovuqCz/YEvZUhhugGJyOhcsWhmSSMRXL8ajQ98y2h+5e979TW9Gu5kBKQB24XsPJwAj76HM/efCZ70Zyr/bG4Lo5C3ypjG4IydJUHxwcrY2zM5asnTvjtKJXxKhTx4X8whe+0EwSBEEQBAFkvQycC+eYktIa5gwrtYqNL76kTaO1vQR6IfNUQFcBLphzqXFp/0jf/qHecrdXDtqsUwKa9yyGUs7YTFs0yfsfsjMcRu45cah3wuEik7iZbNOYBiViOEcPTCxhuTasOq4P3Pb4/7d+6z2uiAtnOccFV05rbrUVRkg13p+k46onPP2G930qFB3FUiucSxzXklekGAiCIAhigqyTIeuAB5sKe3wBVtpo3dXeWRuvHxg4UIkqQVlyiYbbWSWdx5mwSqeqOljtfX77L4fHBufPWKAYCA7JjHUMJyaggyHKAhAB+bDFr2uG5iyMvACQj3pkyQxjIR+0CWxYRLNGyka2H3zqtge+saPysPEjkBVwOoehJEBbaKgA5cJwPTrol3jPDe/51LTygmLQ7hcCuCh5XCMMzQAOBEEQBEEczqR9tNY2Go1qfbjBh/711i/1Nza5UrXcVgzLgbZO4AQKZzBUg+VMKe7xetDtz3jXBVefPv16bnEZa8Ek9kWgTMBugywG1Kta+c1zCRzLyM153pfQ7FHAORg4vTNxLHZOV5J9j2y48/ltT6SiYlTVgqYRBid/wrVYhqtnaVYdjurDbnr5tOuv/chUf0mrN6NUalGBMCyFi8RK3ySkGAiCIAjiCIB9BPLJh1rrqJKO1PvG3d6v/ecXx+xeGdpytx+UlbDoAJnZbJx2CcWl5T5YbWNntr3ngnMumde9RLpSyNsEU8J52cIVmokskvShnoZmglv/sEwkN9KaxymrSh7vGnrx5W3Pvrz7qartb7AxFTKeKCsMbjhWwnEqpZG1sUY0KDvE3P/zj/6vtsKUKcX5Rdnphwq7Rrjhr9YrbwhSDARBEARxBCbtI4gGSEejxsp0sLKrv/7K7Q/c0ndwly1UWru91lbfmtRygRsOHxjPE1ZHHmiGNBA2nNm1aNX8i1csvChkrZ5r5daT2BVgoPbDYiE0E8YFWWcEvKkdlknBwEN23Q5t2f3MMy8/vndgM/NT69cjV+c+T60ppqETNnEpl5w5yV0wOlivDEfdauH/cfmfLjpleWuxU5pSudiCsyfgPHCZ2TneLKQYCIIgCOLY2DqL0qSaDtfZQF9ly6233VJxfYkY6ZoSFotKW2i5e1xgyOZseEJzZh2vKV509bBVzawP+mcuO+9da97fFvSw1FfOP9TOP8wO28w9IrUxk3Gi60pqwfXLuzc8++ITvYObeJjGfKyRVngh69LAiNaikEgDpwMZIqQQXu/OQZ+3JjVx6Yr3v+f8G6QJfVksh51+kJ0PRcPkwMebgxQDQRAEQbwBDEsTW48aDV2xQXXTK8/dfv8t42kfC8fapwSFYklb0ArYfYBuCs0+gxRsODNwpPW5D0LCF4VZPbPndV44q+Xcrq4p5TK0+5UUKnO0BHjN9EvpRir9o5V9w2MD/ZWdu/dvGasMaldxomGlNdIJT6TW4kJTDg4Unoa0kVLqxFVGo3hMunpp5ZI1113xEV93loptnMtysSRVphLwuszE6d4cpBgIgiAI4tg4FlnjJXUWx9rIRqVxcP/45h/c+c2B6BUbVltbg9aOAhfGMTCr0jLlnJTctzbmMmUsNjYWHEchBBfCWF9kMR0c95RfKJRxEkTe/K/1NOKadjH3tBMmdZEVMRPWweFQsfKd9KJES+XBwRKqgOsynhB8fHQsGjPCBLZSWnvGe644/9qSmlIqtAul/CAASy8VqASbdWhYkU3feLOQYiAIgiCIY6PZiGBFFwdJxBKtE1utu/0j0e4f3PftXcObHBsPCnFbhxcWPIf9/p7DWZcRl8w6sP2cC18bZqxiLGDZ6lBZkAYJokEKb0IxiKIbQZPOHc6WxPgLcLCFw30mfBFECeOqkC0xBXIhUSySLG0k5dGRkbSeKF30bOmK865bu/QPCmZqqdAB0iAohH7gG2cm5mtiPAfJjifsIykGgiAIgnij5EazWq1aazXohiSp6v5Hn/rxUxt+nqhB41e8oghaS16hTaoCMzVcfYJbKcH6awdNfIcLYzqu8iAN+SABGvHmKAZXFscL8kGNzDxjDAc8qYiYaDhrQHrABhLCat9of3ys0agOS11Sccf8KSsvXHP53BlLQ9WiZFAMS57yPc/jcAXWiixq9FuBFANBEARBvAnAbpqMKIpSwEV1M7Jn/0t3PPDvI9FuK2PrR8x3hVKxtaOYB460xqo8zGLe0ncWFMSkSsj2ACa4GMtfINk7Fo6HhPOZ8wTIDQuyw6WxrY1H9apmTqq4s6s8/V1rrzl97tmh1+LxVskDz/MLYaAkjoRgJaQYCIIgCOLkAObysMmQaINBLSRJApIhtbqWDNfN4C+evWfj1mcGx7epUqRZLQltqVAql1uDoIB9Ddg9oNDi46hEHo/h1ThZb6agVKYV8nM6W7AmSOMkqUdGm7SuXQJixFMiOPOUay+98Iq2cGpRdjgnlCwoz/cLnpcHjcp41cUfH6QYCIIgCOLY5OYyt7vGmLzJHsdxEhtowKc6SVyUsNGxysCu/c89uf5nI5XearFurcEAj8IVitDul2EhUB52NuQyAHdANvKQpZyxHXkCCsAZsVPBmEYUNeJaqlMTgdjwuFXKoMvCormnX3j+JfNbzpHcUywI/RJnQnhKhUoovFCw8VAXXPNblwsAKQaCIAiCOH60jrKeBq5hs1rbJLGjho9t3PT041t/vm//Hj90qaswWXc8tbwhlFayIGXR9z1QD5lXwqRocNp2am2YdWkCCkGbBB0fObpSxgKKmlAkLYoXly86/+zll86YMp9br00UBJO+UlAd1CU8IXAip2VMyuOaE3E0SDEQBEEQxPFjXUPrGBVDIo0WDnSBjhjXQrhRtnfTlhd/ctf3RRA5VbE8lkFiXB0jRMoQFUEaW2cKhQCqyQIrOc0TwYUSvrCSM6G4b1NQD0awMKqzYtD97kuvO3PFeSHvFrrFJjLwS56sKxAJSvlKcsEZHCfRxxIUgziuORFHgxQDQRAEQRw/jmnrtE6dTrnRzlr0a9QG1ECivfHUNGrRyPbdL+0f3LnvwO6+gZ1cGSezOZPM4trVOHgAWsFkosEZHoHBF07BxozgVgmrysWWnqlzF84/Y9H8ZS3hVO5ATxQD0SK55ylfKu1JGShPgELIBx84zs9kTIjjitR0NEgxEARBEMTxg1MXMlOKYsGYJEkwQpLlSaw9wRITa5fGpmF56oStJ9U9vbv3Dm4fjwdGR0eq1bHUpI16JRMN2McglSoVyuWwvVzoaCm2Te2YMatnbnfntFCBPihypmCTwsNQkswq5ZTiziv7UnqTngpwKRjXieO/E+C9cAhSDARBEARx/IAVzewo2GiHkx+NdeiFoJkTaZQIKVOdQlZqcXKEZSArrFWxYQ2DwRWwjwG9I7MOBiggeMCdcIZLDrLAYxZ9EYRQ3HIhJPo8NGFKMeWDJnBOlKTAwNT5VcAGu6zrIttOHKQYCIIgCOJEAobVZmit8wSA/RAZh6eB5jET5JMaDt+DOsCpDoeJhTwtM/K38Mi3H1IMBEEQBHFimDSpuRXPtYIxJk9kCuGQYoAC+f61HK4DJiXCq1QCkBc4aZBiIAiCIIgTQ6YEMFbS4eY8z3yVYoB9/lZeZpI8J68h53DFAIn83cMPzDNPAqQYCIIgCOIkkdtc2Ofkmbl6yAHzP6kA8nROngNMHgUcnn8SIMVAEARBEO8khysGkYWS/M2EFANBEARBEMeGFANBEARBvJO8gwMNb4rf3N4PgiAIgiB+c6A+BoIgCIIgjg31MRAEQRAEcWxIMRAEQRAEcWxIMRAEQRAEcWxIMRAEQRAEcWxIMRAEQRAEcWxIMRAEQRAEcWxIMRAEQRAEcWxIMRAEQRAEcWxIMRAEQRAEcSwY+/8BxV2tfCjcz/oAAAAASUVORK5CYII="/>
          <p:cNvSpPr>
            <a:spLocks noChangeAspect="1" noChangeArrowheads="1"/>
          </p:cNvSpPr>
          <p:nvPr/>
        </p:nvSpPr>
        <p:spPr bwMode="auto">
          <a:xfrm>
            <a:off x="60960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9007" y="15875"/>
            <a:ext cx="10433986" cy="834189"/>
          </a:xfrm>
        </p:spPr>
        <p:txBody>
          <a:bodyPr>
            <a:noAutofit/>
          </a:bodyPr>
          <a:lstStyle/>
          <a:p>
            <a:r>
              <a:rPr lang="hu-HU" sz="3600" dirty="0"/>
              <a:t>Az AKI szervezeti felépítése 2024 július 1-től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3716164-00E4-51B2-A1AD-F3377D6A5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6" y="738000"/>
            <a:ext cx="10765368" cy="6120000"/>
          </a:xfrm>
          <a:prstGeom prst="rect">
            <a:avLst/>
          </a:prstGeom>
        </p:spPr>
      </p:pic>
      <p:sp>
        <p:nvSpPr>
          <p:cNvPr id="3" name="Ellipszis 2">
            <a:extLst>
              <a:ext uri="{FF2B5EF4-FFF2-40B4-BE49-F238E27FC236}">
                <a16:creationId xmlns:a16="http://schemas.microsoft.com/office/drawing/2014/main" id="{DF9448BC-132F-DB42-FC1C-457043A81E7F}"/>
              </a:ext>
            </a:extLst>
          </p:cNvPr>
          <p:cNvSpPr/>
          <p:nvPr/>
        </p:nvSpPr>
        <p:spPr>
          <a:xfrm>
            <a:off x="2867185" y="4719234"/>
            <a:ext cx="976393" cy="984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881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587E7-7373-3C6C-00D3-53EF5C89C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data:image/png;base64,iVBORw0KGgoAAAANSUhEUgAAArsAAAMRCAIAAABj8enpAAAAAXNSR0IArs4c6QAAAARnQU1BAACxjwv8YQUAAAAJcEhZcwAADsMAAA7DAcdvqGQAAP+lSURBVHhe7L0HmCVHee9dqcM5Z/LmHLSrXeW0SkhCAQmQQCIqgAEHwPZ1vPDd52Iu+F49vo7YJBtfIwPGgMkiSEigCAoor8IqrLRJm2d3cjhzQndX+P5v9+woICyEV9KZ2fptb0+d7urq6q7ufv+VuXOOeTwej8fj8fyniMm/Ho/H4/F4PL8crxg8Ho/H4/G8OF4xeDwej8fjeXG8YvB4PB6Px/PieMXg8Xg8Ho/nxfGKwePxeDwez4vje1d6PDMBy+hF5o4WhpdaCMZZypxlXLJM4rfFdsEcx3aCM5svmsEbrem4fAEqdyA/IfN1CO+WSQSOY7GYwlcelDNOiczZcCr7wSkKBcWpPB7PzMArBo9nJmDxD1YeggAvNEy7gHHnqTWWCWUTmG7FVMM6LYIsVwnDrrFnqG//+Gjv8FB/dXy0WW9k2pGxpwOlEULwKAorYTi7rX1upW12Z9uSWfPnBx0dChKEC8eUMdATXHJtDVdS4by5QMgDKZTHpMDwusHjmRl4xeDxzAicdcxazkxuoGHRpeXckAHX0lpnJ5TYm9ae6Nv7+GDvnoH+MZOZ3KznXgRJDPyZXFiTITTHsFnC/lthLLdWOtbDghWds9csWXrE4mVzg5JyLsYiJXkQJA1yrYBvypRoyMPwmsHjmRF4xeDxzAgcTL+xjEMnYA1zLSEbLNfa9Ebuib07H9yx+cmBfRMBz5TkUmprjWFKKpFrBRwjjINcgCzAOomc41TTYZmFB61TSAAphLI8ICFi2qRc1NZ+9MpVx85dtCisVBgPqBoEB1FU8m/K5JeFUwWJby/l8cwEvGLweGYCjhSD5QYGX2HVFFxzPmTTB7ZuvGHPtsGJ8SxSWgnk/pUTEAdKM6MUvEE4QBMIzh30Bhl4xjnPAgOHQ0DWBbD41sEDRIOFFyGpBMHp2FqpTXtqjl2w9LQjjj6+Z76EYrA2QmD4qtCHJf+4UAWJVwwez0zAKwaPZyZgmDVaB5ALqdGh2lwd2bB35227N/WaRuBCiIJUMk2Gm0tLdRbKUqkE9EWgYOidxT8qmHAmN+7aZQrSI5cXUCGCUbMI6IFMMCxQE5AGglSKLnMpkzRy/IyeBeeceNrCto7Y2RiqA+EZQy0ZJI72isHjmQl4xeDxzAQ0c5ljTa3rgt36+KP37tra36hNtEdpKeyc0HjJIQVg6Y1w0A34aTkLmJCGQUDAtAtnJUx7Xg1hHNVEMGsll/Sbc8MFlAMc+GAc+GRwoDVCdlIpKWRH0gxTe+4Rx2HpsTzkPLCMxIizHKLE4/FMf7xi8HhmAqm1WohRZq954O77dmwdC4SNQluKRyYmZnNFGoGqCpiWLs2lQybx6juXGZeknVEcMW6zJJAqb9XgpFBZmnEhmplhUVhnNnPWBCpmLNZWUHcIyAeqbtCcJdYYzkOhy5nrathTF69822mvbWMssi6ArEDk8tYNHo9nuuMVg8czEzDWDWfJNx+6547Bnf2RYEHMLS/XWbuWe7rT0LhSxiLjpKV6B8uppKFTBEfOXrS03D0nihd198wqlUtKhdStkqfWVRsNLEPNxq6xkT22uW94cH99fFymmdChESHkCZSDZZmQJgqb1vS3Zx1GdFXT+Q23ptR15gknHbNwccQYzhgILxk8npmAVwwez3Sin7FZMMNNvLvWhGaCyzivXHi0Nv75x+7aOTygSzJllmocrCulLrZ8QgWZsAnXIXezND++PHtNz7xT5y5dNHs2DdX0YuATYYyRUjYajfv69t4+uvvpfb1Va7IgyPLhHgSTUCdGJhHEiGP1kGUhU43mO1af8K7lx7VprZTimvpqZpKaQWjGyowp/MGhHo9n+uAVg8cznbB5GX8+3IG12mZKjAqxc6Dv3+++ba+wUsmGTkQYZE7n4zlSe8bOTMaWzY3Kpy1bfephh/eoMMxHdcT6V2lfgE8E59xaS98KITLO+yEddj99+5YnhrLmaCRqsWpwV7IuNDwwVA0hOZOZ7tLm2LmLLj3t7B4mS44L66hUQoqMuYgxYeDPKwaPZzrhFYPHM61oMhaxBo3hyGRqR032oz3bbn38wdE4zLQLGJcw8IpPZE1ZDpuK1V12TDM4b/Vxr1t++DwclDkW8swZ7Aq4iH+FJgbGwLZTQ0chBEsdy+jcWcAGnX56oP/mnRsfGdo7LqwOQ8uFtKKc8VJdB1AGuunKcm13z++cdN58FVdobChojmKY6nyMSt+HwuOZVnjF4PFMK5KMKaGlzBgbajS/e/89t/Rttx0VCIkSV9Yah2w8c4ry8w5G++SjT3jHyiPnyKAzsYIGiNYskla5VFHPx+hXKGWwNAjDZEmDYbTmmrpRwPZjR12wx3p33/zAXU/wbLgkxiIZGDEnUTZJZCQHebPLuZM75r379PPnWtFO7SrzQGlgCLi8YvB4phNeMXg80wlrm9Q/gQcD3H55w3237triOtuzTIdcOoOMPk9ZVuGiYyI9fPaCi1cde9SceW1Frh4v+uS7Tgogr9ug//mWX5U6swlzJeoHQX0uKUDBoFDGs+b1Dz9y3a4n9s5vG2Ou3GQlJlWqeQzpUO8x7MQFK99xwmmLRFjCITTMFLPcCuF7XXo80wmv8T2e6QTy9JkUaSDu6d19256tEz1lg/y+dayZCsWdTmNjw2rtzOWrfvs1F5w2Z1571fGMRAJkBo6lw4UwNNwCGe3JQH9lSox3MR5T10p8PAwTOpMm4Y6FweUnnfL6xatmD010GWelzbAwG6Q2lvG44Pfs2vLo0P4qZzV8cvKuE853oPB4phteMXg80wllRcL5rkbtZ48/7KJQGJfV6grbI6V1Wma8PTFnrFh70bGndDOWJRkL8rc8t85krIvChTyoXwfLaDCHXGpANsDq5yUXVlFppXn9utNOXbiis5qWDQ8dVwHVkmitRRSaKLjpwXuGs2ZK/l0eg18/Fh6P51XB10p4PNMJo80+Zj7/4G0PDfcnQsFUR1wwZ+tUdsBnNd3rVhzxprXHdXARUc8GlxktVETNDSeneihy+LD3tH7J+XwoBoRDo0Q7LDgaYRoDEcGt1BATDR788ImHb9izeUQnJg6VcdZYF4daN2c5ua5j7iXrzjw8KgtjDXOB9LUSHs90wisGj6f1oGw45eSxpjaCMMmFbecuNfwr2x+5+unHYHAjrTLhkMGnwZ1FFjcab11x3NuPPK1iHc0GhaOpbYPlNGQCnBQsLQiJ5qWk9UsuY8ThWOURczSYNE1PVcyMnQgdUE0Dr0l2596dNz5y3w6eVcMAlyGNE1IInXVos6ij+/fPesMiJ2IjRCgRVN6qIo9eDv0tGl54PJ4W4yV/MTwezysAGeJ8oVy8ZU5bp7V29qmx4Z9ufbwheZSxULsmd4miGSujRvK6w9e++eiTOjOjLM1VbSTMrgidCmCPEQ79yl15zQRs+6/z8udqYzIkUjH4l881pUTEQiEUl6zC7Mnz5n7wnNfP1dSdMm/fKGXeWnNY8l1Cf+PBn2dKiQNiAatJtYA/B3SDx+NpQbxi8HhakSn7TpNACuqXYANVZ+yHGx8YT5LIcCFlXVkTODdR7zRs3fzlrz/85IoRUBdOCQvF8IrbX2gAgFWnKs+P2t72mnPnpSJItKF+FTSRlZBhtVp/as+ux/r2VRXFjlM5yDMFDHSwx+NpVbxi8Hhaj3y0AkELjX+A/0bJBhcP7d5+/1ivaqvEVhhuGwENijRfhYtl9I5jzljMSwGstpLGwkgXGfhXDsiFvIyA2jjYRrNdhid2L3jD6qM7M5IDUDCWiVTbMK6kKrxmw/37lXT4/OAaLV3sVAjQDMVPj8fTanjF4PG0KGR788aKMLd1zgeYufGxh8cqYT1JheUpTHDAS6kuDVffsu60pVGpbHnAFZlcRfn3yez6K5Zrn1IMTERhKTCsU8jzDjvi6DnzQ2MU59bZMIpTbXSgdjYnfrpna8NpKpYwlkZooGMnRYPH42lNvGLweFob5M45yxi7+4lH+uq1VHKpAo58uKRGAmGmLzj51JWz54SMi9xiU8MC+nfg3X6lFENxnlwxkNnnjgWOdUh50pojYucQY8essVYGQWZdw7kN+7bT/JfQPfko1HRQIReKq/B4PK2HVwweT+vxjJl3sKhN7vYm9Rseun+4EgonsBhoCMlKxp1Qnn3h6mNmG5G3Cshf6LxJY5AvCAY+XyEsnY5aa+aSBYt0rOzYibPnr610qXpdCZa5TDuTGc2jYMdA3+6J0YajubIAVEOxeMXg8bQsXjF4PC0HjKgVVCeBrDrchvE7N2+wXe3DAa+kQlmeSiyunJjLjjqlx4oQ2XRk1yWjlgFQDI5J/MpNuJ4M8uUnL16Ayacz0uSViL1hLuti7M3HnFCmfh4pV0zbVCkJnSCFuHPLBk1XQ3Eu5IKXCh5PK+MVg8fTcjyTzSZrysd0Y9OuHTVm0yiIMy4tz/LeE4cvXHJEzzyWOGaprUOWV17kHTKLzD4FQLn2V4ZcMeDMOGPqjIUzFz2xc2t65q1dulRgD7eZySAnnM6EdY/v2jLhUhkoY3QRX7rqZy7e4/G0Fl4xeDwth6DxGR1y6MzwxIh7hvduVM2BNjV3jIZYHFapNc3Dh/UVC48UMNPKSBo90QWMhXmHTMusZjoxCV7v2FoEZfM1mDzBy4GiVSlfQi5pcCcuFQ+FcyWTnrXiiO6GLCdBiZU1D1wQGu7u7yk/9PQupjkPcLCNrIm1McLqySoWj8fTWnjF4PG0INQKMB+FWVguNm7drKRixgpJrRvx0rYF0az2juUL5jNrmZI0BsPkgQQZa861hvk1SZJkWYafL7ti+GU4B/2wdPa8RbPmSOeEoxEiLcfCuWVb+/ZC42hLVRN5m02a44rcHo+n9fCKweNpPabGZBSs5rLewSHJpXQMhpYJEXHJa82Tlh9OHgoDS1LgGTsLs/vggw+eccYZV1999R/8wR8IgXw+jeswufsVhgtpXIWJoxcujayTzlphjaAmmVA62/t6x5wVSkpcGC4h1wx5y0mPx9NyeMXg8bQcNE8DNXnkKeM7xocTzmxmAscNg7nNDXBmVs2eE0Ao5CM10zjNz7Ky99133xe/+MUHHnjg0ksv/a3f+q2bbrqpUAyvThkDYuZchYujFi2JsiywBtcGuYAIBU6Oumzn+IjN6zRyxUC6wX+VPJ7WxL+bHk/LAcOeF96zzNrekWHtaKxomVdTaGMCLnpKbfM7eyR5pPaN4rkvstYackEpZYy5++67b7311imtYHPwM8uy4ic84yeAu/CDo4otU46CwgMOLCo7ms1m4fmHP/whTrFt27bCWx7GsyjKP5ybXWprC6NAcEuiAXBhXMrZ7pFBnIYupbjw4o/H42k9vGLweFoOw2DUYc+d5mJ7dbQpuOJKOW6Eo5kojVszb2EXlwFMq8i7KDy3FF+IvN1hXqggpezu7ob7Rz/60U033fTwww/DtF9//fX79++HVrjtttugLR588EH4fOyxx9avX1+v1+Hz2muvbTQad9111ze/+c2rr74ajmq1CnEAECA8X3zxxbt27YKGePLJJ7HrjjvuwFmmNMdzyCMTWNfJxWHz5wc0NTb1o+SWBZY3Qr55bMDgAvK2GJBEdOFeMXg8LYlXDB5Py0FZdU5jPSIXv3NkSFNLBKr1p3YMkmolVnfOjaym4Z2gCsjC0tANkwfnJQdtbW2w7jDVe/bsUUr9+7//+2c/+9mNGze+5S1v2bBhwyOPPPKVr3wF+uCv//qvJyYmPv7xj4+Ojv7O7/xOrVb7+7//+xtvvPHnP//5pz71qb6+Phzyp3/6p5/85CehJODhkksu+cQnPgE9sWXLlr/8y7/EKa677rovfvGL9913X39/P6L5i6LBQiBwqziPnFs5Zx5PmoGg4SmFdsqKJBA7x4eoC2iuGPyQDB5PK+MVg8fTcsDS570heYPZgVrVcMEdpx4RyIIzLqxbMnduCANL5hn/KXM+eWROXhZAcgEmfGRkpFKp3H///e9617v+5E/+ZPHixRAQF1xwwZ133vnDH/7wzW9+8znnnLNv376vfvWrxxxzzGtf+9obbrihWq1CKzz++OMXXnghlMH73//+b33rWzfffDO2I4Svf/3r8Inw/+Ef/uGb3/zmt7/97e9///vnnXfe5z73OWykWJOGeQZSA1KRorFu6bx5Qf7RUYwrS+UjCWcDjQltqCcpIPVD/8nt8XhaDa8YPJ6WQ9Bwj04LN2oaNWbwCzl1nb+skrnQuHkdXdTPMm8/SM0FaQ7L/Mick046CbLg+OOPv/jiizdu3PiGN7wB7h//+MfXXHPN/v37ISDgoV6v33jjjZAR8H/55Zd//vOf/+3f/m24ly9fDs+QFG9605v+9//+35s2bVq1ahUOHB4ebjQa/f39l1xyCULIsqy7u3toaGju3LmdnZ1z5syBh0KjPE8xCOo0SXNwh0wsijp7rHLaaCm4VIg29MSE1UPNOvmjCyffz6tk8Xg8LYJXDB5PyyHzYgYj3HBjIpM0VoERTGMr49Kanrb2EvZjM6eOBbDHz+tfEEXRrbfeiqz/pz71KThWrlx59tlnQyVMTEzAulPIxpx55pmnnHIKrL6U8p3vfOcf/MEfYAs0wSc/+cnx8fFHH330vPPOW7p0KcQE3DfffPMZZ5wBlXDTTTdBQ3R0dCxYsOAjH/nIBz7wgba2Nhz+xS9+8cMf/jBC/sVaCUmXwp0QirF2x5e390guUu6KtgvYCSU0XJ+YVBa0wSsGj6dFedU6XHk8nl+KM6m1zqob+rZ9/rG7qB8iXtW8mEFYfkqp53++9vUdmWY0IhKsq6K6Chx1wNDmNQOw0UJrDWsNx7e+9S2ohyOPPHLfvn3XX3/93/7t31599dVf+MIXjjvuOKVosMbC0kMTxHEMNw6BG+tCBIRhiKCazebOnTvXrl0Ld9EQcu7cuTjqySefhKOnp2fqYwIVUjgKqGIib4dR5eyGDfd/te+p0SBor0NDiNGSriTN/+/Is85ftgq+8oGc8nyMFw0eT+vhyxg8nhaFMw4jDZs9+TsHP6IoIvP+y6V+cQgsOtQArHiapldcccU3vvGNyy677IYbboAUeNvb3vbjH//4lFNOgRTI1QV1qYD/crkMNQDgZ2JiIggCuAtJUYgAaA5ECRtnz55ddMHAsatXr8ZPuAs/z5MLzwZR7uzqggTBUZAj2ECiRIgk76jp8XhaHK8YPJ7Wg5oykiLINGX0i20FMLaw67/UJufA9mONA5MkwRomH1tWrlx5wQUXwFTj59q1axcsWAAlAeMNA4+NsPcQIoUhh1DAxp6eHigDuLER3qAhSqUS3HFOsQuqYkqdYI2NOByeKRIvBLx2dnQUkqI4EGuRD2id7/d4PC2NVwweT+sBY1oMmvwLLQOwRYkghYl9btnDs4HZhgmHdYdtvuqqqz72sY8hEGwsxAHWhbWGdJgy21OyAAfCJ8BP+CzOjp/wgL34CQ9T/tva2mDsiwBBESA8UyReCIggqA2EUwSI69OGxo+K4njSh8fjaWG8YvB4WpPClhfu52CYoXkYfjmwwUEQwCrDNq9Zs+bcc8+F+5prrrnlllseeeSRbdu2wa7D0mMNn0XFB8w/1mEYwvwXBQYFcAPsxa4NGzbcc8898IZg//zP//w73/lOvV6Hf/xEOJMH/KfganAIpIt1DoFObvV4PNMErxg8nlbkgFSAgX6+amg2GgIbX1BNHKCQAsjQ33333Q8//PCXvvSlq6666vHHH7/00kvXr1+/cePGiy666Pzzz//sZz/75S9/+Ywzzli3bt2f/dmfNRqNj370oxdccMHv/d7vwf+DDz74tre9DT/f8573PPXUU3/1V3/1/e9/H4HDjfBPOOGEKIoK5VGc9FdheGRESoH4vYRjPB5Pa+AVg8fTquS1Es+3x841inaCL5atR+4fdr0IYcOGDdAKH/7wh3t6etra2trb2z/4wQ+eeeaZ99577/vf//5PfOIT0BZvectbvvrVr956663XXXcdfo6Ojs6fPx/eXve61912221QCf059913H/TEypUr3/ve937ta1/DiYoqhuKkL0p1fByXBcd/Unnh8XhaE//SejwtBw21YAxezoqMeGoa1H2SKcMCw0xgRyZGNRloyayER8cs4zRcdHFsgc0bLmitkyQxxhxxxBG33HLLt7/97aGhIaiBf/mXf7njjjugG7Br9+7dH/3oR//6r//6tNNOS9MUeiKKIqyhM6666qobb7yxUqmEYThv3jwICGiFO++88/Wvf/1v//Zvw/9f/MVfFIYf6qQ47wtgaTBrS4NQkazo7etNFc1dGRmRCq2cK2nbGYbkkWO7hd+8wYPH42k5vGLweFqRIiMeKElDIhSbAGdGm1qzkWHT5FQSL1AlUMiFokXCjh07YO//+I//eNOmTV/72tdg+OGh0Wgg1KeeempiYgJWHzLiU5/6FBzvec97+vr6PvzhD3/3u9+F2ti5c+fs2bM3bty4Z88eKI9yuYz1woULe3t7cfj4+PiaNWuKRgzPjuMvku/jTPCG0ONJA7pE0vASdBSOlUJEASmGgv8sII/H86riFYPH03JQFptKD5yCXsCPA1nu4m8zy2pJYmnsJppnIuc5JQyQCxANMPnQCl/4whf+6I/+6Mtf/vIVV1xx5ZVXwsyvXbv2fe97H6z1aaeddsYZZ7zhDW/4wAc+sHz58u7u7pGRkQ996EMrVqy44IIL2tvb/+zP/mx0dPTkk0/GRvxUSn3iE5849dRTn3zyybe+9a2QEZ/85CexMQgCKInJc/8ieTSBZWy8WW9YA4GBGBpLJSmM5tS2URTlXj0eT0tDGn/S6fF4WgPDjDNOOPnTfU9/dv1tjUopMFw5hrx5xs2cmv79k887ffHSGO8u3l9RyIZnsvnFS401Gea8t+T27du/+tWvDg4OnnfeeW984xsLC41d0A1FhQL8wOpv2rQJ6uHoo4+G4zOf+Qy0QpqmEARUKiBlo9EYGBhYunRplmW7du2CY6o7JdaAzv2L5CNLQB1AU9y1d/v37r19W7uwKi7XqRqiGZnS0OinL3z36kqX487kM2pIkku/JDSPx/Pq4RWDx9NyZExDM0infrZ32yd+fgOb00NzQzORCKe5m6X5+YsPu/S4U7tg6ZFzz+dnwHqqwBAvNex38WrDYfN+jFjD6hfrYhfchZkv/MPww12tVvft2zdnzpzu7m6dD/iIvUUIhWd4g2KAjCjWRSDwUxz+i9CMm5ZmkRgV7rtPPHTb5seGygEXQaipwWRdpaK371/e8YFV5U6acEtQqwxSDFSC4vF4WgtfK+HxtBx5IwbYT2a1ro9PyAMZbmTXpVQNZzb272lQUQRtKkoYnk1h2rEuHLDloCgPKEoUil1wF7sKBx3JWHt7++GHHw65ADcOwbrwOeUZWyAUptbYAg/F9hfEkN4g0ZBY/kT/3nocMC4hdLTIJ5FwrNlsZkkKB11zvng8ntbEKwaPp0WhlgzaNmt1blxR7k/m1Dgj+f7aeG9tdEoxuGJM6ZbEcWY4s44NZLVd46O1AJKFy7z3BLbiuibGq81GfdK3x+NpYbxi8HhaEctoWkpnbKNWz9LUIZuOrVwgv24Et6F6ZNsmqipoeSBzLGLP+JNbt+kwaEoqRyC1kBcmpEnaaDTMs0aZ9Hg8LYtXDB5Py8EdF0ykVC/BeL2RjFdheFNnFBcVxxJnRiL+4L4dTRjiDF5cplNY5aK84TnLK0hKKif/TxFxBrFiTuOHgWSQw8LdvWMzrqKUsYimnaJGjlg1q+Miy0KpcM04BHte2Vh7PJ6XgFcMHk/LIalhgNSKV8rlilD1kVEmeErtGlhJGx7I8ZD36XR3fz8V+nOnFTLpec3EKy4UpoBioDMfiABkg84Xbpjh4tGR3n2sya2rZC42DnF23Elua6OjoWXtbRV8iixnUAyWql7y8gePx9NieMXg8bQisJl4OdsqZSXERLXqjIHDaZ1KJh0LYYoZv2fHliSmRgyhlSGOKEzts63tK6geguLMiDR9VLhgPGAcsVKSa+Ee2b4VAsgIhqWoj+B5U8faxITgLFD5qJYej6e18YrB42k5qNUCjbPAyqWSTlObpvVqNRRUdt9Q1GywknHL+X19OzY1a1VrYHPFL2sJ8EpZ4ij/mjg+KQiE48pyYUSD8+1p7fHenTVrjBRaQECQN2ndxOg405AQPK03cAiOyw/1eDwtilcMHk/LQb0iYDytayuVpXMB58N9fVxr5OMTBVvL44wbLvpC971NDyZBkBal/Jws8atmePM2CFhBulAUoFSoiQUbZ+zaJ+4fV0xLmXEGxUAagbnAssH9fdxY5fjs7h5SNnmpg8fjaVm8YvB4Wg8yn84aXRYqlgqKoT42PjowIDS1V4DB5YbGRKqFan3vjpuffHQChldy7DI4qBie6ZWnGBUqj7vNHKKijU0E2zCy9/GB3iwIEDEhZJLlbTWN1dVafawaClydiMOwkAuvltrxeDy/Cl4xeDwtCFnfQErJ+dzZs6joXpvB3v1praYMfhkjJTUSdMwG4bX333X7zq1V4TKoBS60fW79xCsnH/L2jPk3RQhutW2GYqdNr3no3qrDLxbx0Camo9xmtI6E6N+5WyG6xs6dNdt/hjyeaYF/VT2e1gMZbWcZp5EM5s+dy40JpUzr9cF9+yMrGBcNbpmQgRZMMzV/zg8fX7+xOowcvGVWSGlflWKGfFYsRFzhj2YulBPcXf3E/U83x6xUTLvAisBy08yUkLXR8eboeN6/0i5esJCqMIrF4/G0MF4xeDwtCY2v4BQXyILDoLpcNFTHxmsjo1wKo4TjHOohcGJEJ8PC/PShe2uNuiWjS96LMF5RqICB2lEUwgGrJ/v23btjU1aJrGWlKFaWhVy6DDKH9+/vC7hQUkrGZ8+aVUwigVX+1+PxtCheMXg8LYdlVIbAHQ+sW9DVE+RzN2QwvFxUh0aUsaG1whrLrYV6sEzJ8MnBgXsHehuQDIamp7KQGJAZMN8w3fmoSs8sMOw03xMtLxmEli+kDnJnHh4tTZoQiwsDJ0skG9DpzQ89INra0gQRcWmWpiZ1TIcBT2sTtfExIWSmeKjZ4koP1a9Q51BOOqhov+nxeFoPrxg8npYDdtMJSR0UHVu1cDEkgqSJHqmFwsTgyET/YJnxgKotaFBFrgLIi/FS/B8P33vv4J6qyaghA0SDNdRLM8/uP3uZ5Dk/flWKgwqVUGiOYgsW/DBaW85GrduUTXz57tue1rXxNItUKGkES84kk4JljXr/nt0QFtbous1i7Y5atIxqJfKJM2T+xxc1eDytiVcMHk9LkpfRw3ouXbiwPYpEZipRDDMrnRva39eoTnBrISKoLoA7SwsfV/yL9/70ttq+EVhgy4OGUxAUxrh83CQNa01r8gwTj2NFbuhfEjQsYz7iQj7oAnXnzMdWoA1xAn0jq4LfNrrrr2+4+pFG/5i0CloBAoZzbbQSIqnVenftro2OB5wLxwJjuiuVBbNmU0HIAbxa8HhaFq8YPJ6WI1cLhYPHUh1z2OGBsRANQghlrK43BvbspYIHUguTikELnkXxeFv85TtvvmP/tnHJ0kDQrFWSul2SSKCREmjYZmof8UwBwa8JCY58mZQrzGaK16W4dceTX7/3ZxM9pX6haegILgIhSb9A7KTpvt27G2NjoaAJtUIuKpYdfdiqgKpcECTpmCJwLxo8ntbEKwaPp+WYVAzIhnMnjTvx8CMi40IYXhIGLGB8YmS0b/ceaR1EAbZYo63gjSQRWoio/N377vrqY3dvjgyMcwPWOnVSM2WZonIFmOXCyNu8KcJLg8Z9sE5aairBjMWCQLSjSac2i+Rrj91z7UP3plI26s1YRdzQdVhjcDbohoHe3vroGMUBkaXAXNhIjl+9OuSQPVTDAvWBdV4Ckp/M4/G0GF4xeDwtR1Ek4KhWwsVCrF28rCcqs2ailKJ2CVYrxqrDw0O9vQFnJkmw1ei0JFU5oykvq1F0c9+O/3Pzd7+7dcOAs1YhPFj1TBoW0KyYZMgNp3Gm87O9BASnAR+gGyiOXNSMnTCuKtSmsZFPP/LTH+98shYrm9qKVmHqSkxC4+AkgWP9e/aM9Q8GpDaoIkPrTDuzuKNr9aLFIQVKWmHyHF4xeDytilcMHk9rUlQfuFDIDhmedOTREATGaCY5FurJmOmB3n1De/eVVSiNhbAQzljuMiFSpcYZr0fxT5589Kq7bllfGxhQvB4ElvxwaYWkggm8+y9ZMVCM8qmkEmeqzNWjsFfy723a8Nmf3bB9bCQtRRMQE2FIssRxa6yzLuBieN/+6sCQ1CbEdg2twoI4tMIds3xlhwqivFFnUcbgpYLH08p4xeDxtCxkQANJE1AdtWatg63NZcRkfwLYbsf69u3bv3dvpJTLUs5tJl2qmLauHLXVx5uZkE/091510/V39e5oCprxocjBU/kA9V546YqBzsqYZEzJmuR76mNf/9mNP9302EDAXWoktX0UKYNqYRl3IlBBEDQmavt27xHU7dNIIagGwlptTWr1CUcfjZgHSmLTZPgej6eFkVdeeeWk0+PxtAxk2fOCem6QV2dZKHf07dtbHzdUWZHXKzguhcyMqdcbsMGd7W1a2rFY1AMZu6A0oTuMMoJXK2qgwrfs2TXQN7iwrXNWqURNHosQfo0iBuYMNxkXmwf23/ToQ7c+8uCWdKK/rIZLweJxaAmuA1UPeRIIiAYhZW14rG/HTpZmXJtIqrztBOLNE5PNmT/3XevO6IrLbVGEmDhBNRN5PUwerZceN4/H83IDxe8LAj2e1qLIcUMwwG7Cxo6njV3DA4PV0S9+/av3iizkiqcs4oohs+4yJ61QojSrp2fxYlmKmxAYyMpTbp4z42CHswihOOlcbNzKrtlHdMxbPWfBYXPmdzvXkRczOk06JK+noPPRovErL4OQcLosoKYLTrBdSePBfXse2r1519hgoqjTpoXHvBFCTUVwCBpdyiltI8iFkdF9u/c0kjq2x5pikiin8yqVjpp917kXvv3Io2fPnl2pVPLL9Xg8rY5XDB5PywHFgNeysMTGmrpOBibGhifGH974+Gfv/hkTinEJE66kdDbjTsPaZ4KHnd3zliyK2tsyaABqcghlIRGQoB6YVGJBfRa06ZJhVmt0BdHahYuWdPQsmDVndnd3WcYqVw+5RrGKCZ3PDlHXemCiOjw2OjA+um3Prt7x0XogISDqwiYSeoJEBgkFqIG8CCFvUSFtvTk+PDzYu8+mGc8lQmDpQ5MJZ7iLnVgqyn/2m7+/Mgx6enriOC6u2uPxtDheMXg8LcezFQON3chZ/+hQavTg2OjfXPe9zbt3u7ZyUwouhTAmNJpK+4VowoLH0eyFCzpmz+YKtttZ64QQJSMRQiadJtvOJPWx5ExrHEtdL6yVTJSCsBSGcRhFksZHMMJUJyYaadpIMxwL9cBpCgga8ylLtQkEi4OMRpSclAsS8aTaBi6tG9y3f3xwMG00eaZDKW3eRoFaYJA/nqVppxF/dNGlpy07fFY57O7uplYZOcW1ezyelsUrBo+n5XiOYsjf0LHx0STLqrXavX27v/yDq0ciOSKdUTK0rqxtrg6cUypzzghe7uqcu2hRW0d7qrXjsPOKrL6kYR81CRBqgRhKeLbUwRIW3dKUV5Ad+BwUVSGJSKRSxtBMETTbAyKT94BkpBaUYUzT2FBUbyEto+EZHAu0TpvN/Xt7a6OjKv+yFANM4UpwuMnHmoR8EFq/ZvmaD5x/8WLVVuoqdXR0QFJA1njF4PG0PnnNpcfjaTHIfuJ/YUY5r8TlgImSCo6et+j0tUeFSRaRJSeKua1hcmH7VV7+3xwZ27Vp865NW5pjVYiJurKJconTsN3S8UgEIWX2mTSSWylYIHnIoBlYwHnIRchEyFVIpRYiEFxJJ6WVXHNpuJSBoY6TTnIhDZM0hzULHWdJNryn9+knnmyMjpIsyJeifyiVZxj44JARpcyumbPw4lPP7BZBJZJhGPrSBY9nGuEVg8fTchRSgQwp/heNC5DHp8mhZbvjbzztNZ1WtGUuzpzKe1sazjU1QqRCCRj0ANY+1aP7+3ds2jza189cJrlRzoosU5mOLIscV9Q+0UTGRdqFhhZIjaklMizMFzjgPzYcjgCn01ZaIzUCsSXrKo6VjE1GRvdu3dq3ew/LsgDKgCQAlY3Qwp2xJopjKsZo6jk8fOuprz1q3mIoFBZJpaAiPB7PtMErBo+ndTlgeGGHpQpDFQYRREMYn3HSOjLhxtFozbkHmtqBI1NfHOBCqcpRJJzr29u788mnxvf3qSwrSxkKYY1Os9Tls2PmFSD5wmlN41DnC1WFUMkFLdQQAZ4hWSS1RpCW2jaG2JZmdWiFHTv37tjRrFalEFEIJZAfSwfmBzPHhUjSFPGJuDznlNMPX7RUV2vlcslIBgFEsYc3OsTj8bQ6vh2Dx9N65C8ldXCYsruOaasb9YYdGx9MmmOB+sK1P9ywZ0dTcT05HxRMvpOWYxGO500QuAgDS6X+mbY0KXa5q7Pc3R11tIelUuKsMSYQk3kGajBxgLxsw+TtGTin8SCcoEaNFKaCYjBZbbxaHR5Na3WdaptlkgsqBBGSakhoYAUaQmIy4ogSCziTLktPXbn6t895w1wV9wjFK0p2t7XL8tT3x9dNeDytj1cMHk/rkb+UUAyFkxQD2XSXJkljbLSR6dFGcyBJvvyjHzzWv9f2tNWyJldCwqJDGJi8yWQ+EpLmzFB7Q+oxQc0V8RMO2P8gqHR2lNsqURwB5PVp7IUDJht/8yaLnOVNJJyBKtDNZqNeq2e1mmk0dZphv8BJaDeTuexA4PAPZUFNKR2XSmYmE0pFzpmx8aMPW/2uCy5aGraVHe8pt/GSCjvbIka1El4reDzTBa8YPJ5pg9Z6IqmltUbWSGup2TUx+qUbf/TIcG/YUWlkGU3nAPtNfR4BjcFQVFWw3DD/IpoGcGR5dQMkRBA8q1WBkQIBWK2tNlmaFvNcQnZQr4lf8sXAVpwq71ABhDYmiMLM2lKjdkRP92UXXbKwrXtOuV06HocRxEoApeK1gsczrfCKweOZNlhr66aZTjR1I20m2ZjVW0cHb370wQefeNTEYQYPuUrISyRIN5D9dsxSpcELYGgCKKgMZPIFCYFnfQogJiR1eaQjEQKVbzga3gG/qFPGCxFqh1MXo0DS6FE0+IKQjC+Jot+/5K1z2rq6grjEVbko1ijFz7Ri8Hg80wSvGDyeaQDe06L0vumyrN7U9TRrZnWtx5npa048sempa++6o6p4IllCLRvIxiM3HxqmDNMKlv4FmHrz84/Ac74DnOopaDsNOQ1BAfGQfyvI5wsLBmqGCbmQUaMKFklpmlnJ8iU9c3/7TRcvCKO2MI6Y7GnvgE4Io0jlDSy8YvB4phdeMXg80wC8p4VioKqENCXR0MyaSVbLklTw1Oj7tm76zh23VrkZ5ZqV4kwbYVlsBSyzVroI5HnkmgCLlVQWgE/BM8KChnM8UJaAD0RRrpDrhfywF0JzC38ITxjT7mSQmuMXr3jn+Rd2CNlZigMu20ol6uwRBCoKhZI4mVcMHs/0wveu9HimAVP2G3l9GHgpaXCGUMlIqpjxEuPHrFr95nPPV5md3dahG81IqVIcczLhv5SivIAGcwTUXDFXB/lCNRW5NigW8vBiWQsdiKbNoBhKKqju71+7eOnbz339HBG1cxVyGYehEjT5tQpoeEn4p5YRHo9nWuHLGDye6QS9sI6ZLEuazYzWibFGa11zdsTo+zc9cf1dd1SFm7DGMBeEsTWORnJ+QX5pDQM1gKDvQtG9M19P8csOmZA6ZqIEycKCc4489qQ1Ry4td5YNj8oxh16IQvof5/0y8n4c1jp1oG+nx+OZFnjF4PFMKwyVAOC1TbO0kSRp0jBA6zTJrHNjadLfrH335hufHh2sO5tGKhX5NJcvxH/y5tPMUrkHMu0HhoWAWICSoO4SL4SytmTYEXMWvP215y0stYVSRoK3V8qZtVFcjqIojKKgGBYavnEBjvp8Fsd6PJ5pgVcMHs+0IoPRZk4ww1gjg2ZIrNaQDLyRsmaWMDeapVUl7tu++b6Nj28a7qsrHpsXLhcoBMELUpRKPCMXDogGKIlCTPwiK1Xb+ae+5sSlK3ucLCsarZrHKpW2vdwe8zCAYghDkXfKwDlpsgmPxzPd8IrB45muWGubzWaapnDYTJs001mmtU6MTrhNrdnR33v3+gduGe1nSqbMGVhrLrmh5ktyUizQ68+LsZjIkUOapPhbLE4qZR3NEGGFZFKlOuXcCqvjQLFGc1a5fOqJJ162+OggCGQ+tAON3CAEJALcgAoYIBd8iYLHM83xisHjma5AJ+D9hUTIIBTSjJozwAHN4GwD8sGYTPLE6qdrtTvuuXvjzqezQKac0XSVMPjWaUYjKEzx7A/BM7Yd6kFwSAWciNQAlzbJIqWE0ZExhy1ZeuzylccftrokZKcRhVbAGj4LByh0A35ONd70eDzTFK8YPJ7pCl5eakWI3L8xzYQaQkIuGKyN0VATzGXOpjqTCdu6d9f6TU+UF8zdNTq4pXf3WHWChSphTkshlXKcQWQYfAoO1D6QYshLGni+DlUALWK0abOiWwRLFyxc1N1jRsZPPOroNfMWdLAg0KZapq4QzytjUEphjY1FhD0ez7TGKwaPZ9qDtzjJ0hRGPaNihqLsAeskSdI0bTd88/btT+/bfcS6ExuC1Z3Zuv3pex9cP9yoaylxoIE6UNJJAelASy4UeN5jgkaNNJZpEwZhOYp7gui9b3nbrI7O3Vu37dj45KknrVsya46ZqM/u7BqMJksXCsUARyEX4PalCx7PzMArBo9n2kP6wLlcLaRUK0HzQVApg9EGwkFqvXP3rocfe+y0154lyyWrxPoHHxocHT3u5JP7Roaf3rkDy+x5c8frNUiHWr2WZFlXRyeMPzM2aTSPPHxNT0dnd1f3wP6+xvDwBa85g1kz0j+46YnHTzlp3YI5cxSEBee6XIZKKIBWwLoQEEUpCCLpdYPHM92RV1555aTT4/FMT2CMYY2p7YCgXgiw34LTrBCKFq5DXq3XBgcHVy1b3q6iyLBa/zCvJcetXL2g0t4tAjc68YbTzzz9yGPWHbamm6v5UeWy173h5MPWLi51BOP1845ft6pnLjYmfYNhM12zbFlZqrReHxoaXrJsSdzZnoXSVsJQBBAKUAlT6ym5QNHzcsHjmf741ssez0wgb3BARjsKoyAIg5AWIghdHPA4lGGoiq2KligIy0HYJlUbF10q6BaqR6hZIuh2opuJTsPgwJYuITuEaBOyWKJAIux8rGc6CQJEsDyKeBTnm+icRc8IKIZCLkzGz+PxTH+8YvB4ZgQwzRa6gSNrH0Thsxf8J/MeRLDuLIKAiEwpzMqhKQesrFhJulAIqIpAOOFkIJUUcSkKIiVDqUoQBIrHkryVpI0DUwoYhAOUgYpiGVVE3MajdqiGnCmtQDHycsHjmVl4xeDxzAhgpGkSCSxcCUnZf5IKYRBHMQ9g2qEkyJyHgcA/7IlDFSgZBIpMf16lABFQLgVRhENEEEhsDAMnBX6qUizCkEN3xDEOILVASxiVYiiRMv6SMHlGKwAvFzyemYdXDB7PjACvssybMEA54Bfn1KxBwuCrOKCKinK5TEIhDCpRVA5UmYuKCkskB8j4x6QUqM6BKjVyTQC/EQRCGENWlMK4HJWwRFxVFE1WTc0UQgQdCXiH+Aip1cKzu0XAMUWxxePxTHe8YvB4Ziy5ZqA+CzDbxhg4ii1TwPDnzQ+Iwo31syl2FUdhDYqyBPzUWiNYuLHRywKP51DAKwaPZ6bxizUCkAujo6Mw81EUwcDDAcMPKQDHL6OQBYUDggAOKnk4cDi2VKtVBFtoBV8H4fEcCnjF4PHMNJ6X48dPmPbCqMPYl0qlNE0nJiagAJ4HNMSk64CbShiCIM5BILVardgO3aC1Rpi+gMHjOXTwisHjmeHAokMowLrDUQA3zD82RlEEwz84OAg3NEFbW1uWZY1GA9vxE8cODQ0ppfATQgE6I0mSQiLgqCmt4AsYPJ5DBK8YPB4PtXiA+bfWQhZAMUBAYAt+QhlM+vB4PIc8XjF4PJ7JcgKIBggFgJ/FFrjz/R6Px+MVg8fjOdAZEg4IBWttsREUusHj8XiAVwyeQxfLhi0btaxhGU31TKMfHVg0a+RLU7NEs1SzLF+0YWROsRgGPyxjNmM6YxkWbMl3wUPmaKF/k8s0odANzy5XKGRECzF5SyfvKf4UaWEc3XdXpA2WYke+WJs5p13ua9Kv0/lGmrOzWBCezReEQ8uBMLDkp8l9PPPb4zlE8YrBc+giXI9wXcKVhJO5YbSMp4zXGK8qW8qXWNlI2VDZIF+UdFawJhbJmoolAcsCZgPmsMj8dRIM9jbgNJoSTRSdL7A+noPEpM1GcuGuGs4ywTLJUsmbQtS5aDDRZCKhdBQZExoLJa5T3Ep2YMFP4RSCclwznmHhPBU8EbwpeUPyOgJEsAgcSy4y8jN6ueA55PGKwXNoU2QcJxfBbMhcmbnKMznSA1nVA36KP7AfATMh0xFLw8nF6dyKFUcJCo2KIRr52nOQmCrycIUJx/+8rMdZuuHFQp816DdpmcICYUh+HJRBLuAOuB3HD4XFMunIf3EgToB1SmFSQuZFCwUtVtri8bzy4N3weA5VeI2JOuVHYephGLAUGVcjbKBtkNkgsapuVdWqUSuHrRzKRK3JLA7QHKqAT1qZAmRYC4pwyNKoA0bIc5Dglm4n3VEoBkkKz5aYLTNTYjpmJso1XwARAIOvqbYoTblMhUpkULOyqnmdqVQG2JJyCIdUM4NkMyQaAjoWgWQxsxUK08KB0CAm8pG3uctn7vB4Dl28YvAcWjy3WR/VJxgrYIUMt5prLbBkRuiEDWJpsP4Rs7O3vunpoUe2DDy0dRDLwzvHHu9Pn55g+xM2nPCxVFQzWdeyYamhQ9Nyh9xvbtIQPjcQH8+c0PNfhVqYUEOEAy0yXV64QPULzAlnhbE8M6yu2Wjd9fbXnnxy9513b/3iz5743E0Pf+bGBz9xw/q/u/Ghf7jl0X+886nPP7T9+zsHHxzTO5psP/zTUTyxwuFJoIALzZefxdLJLE7tSAl6PIcufgJ7zyGHzidEABZGBkYBLwFLMzsuVLNhR3f2Pj0w2NeXbdvft390dJjsEzPGZpKaOlhDOVvBreBGRrIyb9bCeXMWzuuZ39nRtaTrqJBXBCszHSpkWJlSEnKBziDlqyzNt2zZcvvtt19++eVtbW248DvvvHPfvn2XXnop3Js3b8bPyy67rL29HV+DYhd+FkcVu4qjEML+/fundt1xxx0XXXTRwoULIcLobr4ibSQtq3GnGI+QZrkUgyrTyPkbN5Gp8dHaQN9g7/7Bp3ft39w3vCOzNSZNEo06a6VSlH4QFRyygjRH4MoiKzOjSlFbT8fi+T0rli9Yu2LR2lDFQTpHKplLP6Q6p9TjOCThPOCUsh7PIYpXDJ5DC8gFpVRR0jChMxFoxtP91a2bd9y3dc/63v7NPIA4YBM2g8FnNKgRMrWOCyo1wMtikQ2FicIOJmG+RN7eUXDYFykahy1asOTwZUccveyENjUnZJ3clRULcaJXvcPBjFEMzqWkERwTkhmrtagLluyf2PXIptu39D44Oj5I8o41HG8IpGPgtGmmrLP40CH18LVDPIvOIJw1QmmZU4a6TYTMRIFsU6K0cP7iU5ddvGrZkRHvspALriKZcsYEpCFwuCpi4vEcgvhaCc+hBQxGIRewroXrH91z9b/9+CP/fu3Hb3/s6ztHHs5KE1mU1GWDUy1DzbG6kFne0CEzNuXCKh4HtiJtSdhQyQjZT8ut4Vlim+PRjs0jP//JA1/4x+/8j6tv++zW/fdnZpz2OlOc2vNfxyEFOM2WaVkjZUNb9979tZv/8t+v+eh9277fm2ypqoF6OJZGaRbKTJSapmxYDye9R5JBCRWHIU2iZW3+4Suntj21Ja3KOpSujSVxdYTt2TLy8NW3/+X/u/rDV9/+mc17fp64QUgUIRS0BXWU8XgOYfwL4JkpUPE//lF9s2WZZSmWfFyEhLE6s5mjUReYFrD8I7vq93znzr/6zNf/9Ed3fa63+kAS7HHRuAszzUwKI89CJiLLA0Pt7WlxInBcZjD+RjFb4bbidMkkkbBt0laYLsHg8GDMilEbTKRy7Km9D3ztx5/66k1/ddfT/zGYPpGyMcMSZHIP9KRA1hZ/mpM15dg+uUxeBS2HNBkW3A8aI4FqInDrmkWXiIw3G3ZsKNnys6e+9a/X/sU3f/aZLQP31oM+E1SZSIS0XBghpOCRMZFBGpk2Z2wuGgTVSejczal8yGplspLWkdMRZ6EBNlHKcN50FTNsdj3We/O37/jkv/7oo4/33dRkQw3XdAjEGOpqwRpIS0RvsrkDPWMez8zHKwbPTIKMbW5lyCxP2l4Y6sRY67RrZm5ssLH5u3f/4//7wUc2DPwA1j/jBosVNoOQkC4IYFpwbIY8qaFG9DAKBvbFmNRxIxVnMjViwogaUw2m6oZXsRaqYVlV6EBQW/0AGVET1rO2/VvGb/7BvX+Dc92+4btVvduwKjXcg2zJ42XNgQ4anhdm0hqTdXfW8szq5oTbc9dTP/jc9z5288Nf6002NKOBLEwzofBfOhUI6DlrdBMWnfMJLsa5HFVcOG24tZJxyfGDOa25dVKk5AEpyKucNaAVpeOBCE3TNa3IlEvC8UY02Jdt/OqPP/EfP/3krtGHtB2iKg+WkbrAYzKZdrmq8XgOAbxi8MwQYNEdtXLnnCnuAiwiXxsbadWeMK7l8D1bv/mFa/6/x3f9hJWb1LlO2kw6QxpBcBGYzJnMKi6VE0HKyy5oY6UgUUEziHUpSsuyEco0kFZyagCJc+GMqeHNlE0krEr98VzAqD1lgwV1zSecSnnommLwtg3f+uIP/2JT3x2J6Lcq0TQQoeSuPBn1vOtevngIapXoFOeUMtQ21UbGxakYfjq54xu3/MMt67+eqP3I9FPHV6Et545JLkqpUamWQpaDoOwsV4IaLApro6S7lM0Kk25Za+fjFdXoiLNZcdYT6FjiTEIGMmBW4CjGQjwWTJaZHHcQKCy0LtYslGW+Zd8937jpyhseu2qC9yc8Ma4sqAWs5tQ7Fz6jyah7PDMarxg8M4bJLCmH+YcJcTIfz4cby2k4JSVu33DDrfd+x0R9E7rXycTA5sOeYIH1p34T1JhRiQi6oTGRdMdzQ9OWVbnMKvM6li6bs3bVomNWLTxm2fy1i2Yf1tO+MOTtgpWcCdIER0Zx3E42n0YLoGEEU9sIYkVF5E5YmWbBSDXb++3rvrB94DErEoaoIbr473XCC4EbQwlZ5N2pJoDB+u8b3/7tmz7XO/RUwodE3IzbYLcnmDCMxkggXYE7yQVH5r9eS7gNbBp0xHOOWXPK2974vve/679/5H1/+bHf+tuP//bffew3//ZP3vuxd73ld889/c3LFqyRpuySgNsQRyFFEAKVUYk0H6kTZ5aZsU4aHtfGsu33PPaT2x++ucFqQom8oafJR+gyeRw9npmP7yvhmSEY1sy1guIQCvjag9weN1kyYsYeeOIndz/6bVfak4ohHohUB1yULbUk4AJqwoRChyFrt03RVuqaM3vefH7UkgXL5s6dP6t7LhdKshB6Ih/Bh+opUtesJ9WRif6BkX27Brfv3Lu9OjFuy08wkTlO9Rc0HJBrY66dRpAUI86NKBdEtj0y8y48631HLnldwLoRu6LZPZm855D/PqhdD6ZXXwnYYSCcozuDu8nM06OPfOfnf9+fPQL9JUKWmBqseKACo6EZImFD4WwgpW7KSLUtmr32sLknrFx0fE/XolC0KVsSAg8GAqOmInmvFwhEa12WiXo9GRka2d87+NTWvod27X/cBXWHp4N6Y3BDNRgQK9KaNICSsCl30Cnzl85Zc+EJ71s160hBTSqRWiXNfJ9LzyGBvPLKKyedHs90xtEwjBxygVM3esqcJrZhZPOhPdf+8N6/e+zpn4pSM2UZE6FxQd5d0kmbKCaUKcm0rU0sOmLpGWcf+46LznjfMStfe/yK1y2cc3hneWHIOgPWrlxZupimmTCl0JRj1tGu5swuL1/Ys/boJaedcsT5J609d27XrGZN1UYy7kLBApIXTnNhtM0LFYQxyBWz5sbNj1uezpvfQQ0xNWIsNJU2kE17DgdVMQwPD+/cufPoo48OwxCmfdeuXRMTE0cddRTcQ0ND+Al3FFHR+tSu4qhiV3EUQnj2LvxcvXp1oTNILxy8CFtWp0E1kUxIVWkf3PrD797592N8VyqtgG7Ly4RwQxUPXcJDFkU2rOi5R807680nv/fC065Yt/INh897zex4Rdl2RroUcKWclE5irZyCI3erwIaxrbTL2XPbl6+Yd9SxK9etW3NGp5yXjMhqLRN4kESDBKesUVsWFpu0zUI9qJHx5o6nttzeHscLZh3BdIVqpyD+DmZyeTwtilcMnhkCcv+cZoFCto9bro2sZXLovs03XX/v/5tgjwclrZGrtCFnFaMllUY41pbOUll7T7j0zGMuufjM9x2/7Nw5HatjNotl5VDSMNCFbSIhQv/zhXK9k2fEXkX99V3EVVtQntOx7tgVFxy/6rXClUaHhrUel8G4dX3UMc+WST8Iw2kSg2zP/qcf33Z/z9xwbtsyzVIlFPZJhP5snvfzv8b0UgzG1QU3iTMjyb7r7/7GbU9+uRntMCQXOqnNieHcBAq3tBmV3ew2O/fkw89559kfPmnFu2ZV1oR2vrKdwgVUzoSUQqSUoVqLX1wAqQ/yBnUibUdJLlo255ST1lyycN68seFao1YVTlmrBQ9MGireicfL8hEZNgwf3LJzaxDMmT/vKGscYiWfNeGnxzNT8U+5Z4ZA9RE0nxBZdSeShA3e/Mi3rrnvX1M17mwpbSK/asLAcpfAwPMkVFnnrOzk84/44H+75G/PPuLyLr4ydj2xKQWGlydH6YExgdmhIZ7yhSY5ZKrJwjoLGnA43mRCw1BaQ0MDRSlvc6XZ4aoLT3r/By/+i3WrLi7rxUFzVqhL1JGfLBRPbKZlmojRcbP36pv/9cnt6yVPqXKEmm0eOCe5DqZcmHYEvC3TupZt/fKNH7tvzzdrpX2JgFAQMtHc1oXTMS+FaXeczT9+6Rt/961/fdGJf9whVwpHI2NY6j6ZPwgQCkHKgmY+rdQLLTJhARakqSH/go7F08O0OGL+2b910cc/8Ka/Xbfsiqi+JkjnxSJgbJDrcWVCl8Upj2rx+A/Xf+6ujf/O5KCk/pYez8zHKwbPDIFmhZq0ujDz6R0P33jXozey9jEWhCJbpFyP5JK5CSUmuGvO6pj9xjPe9qfv+eTZx/1Gh1gVmNmhbRMZZfSR63RG51Mc5YubWvJJKByN6JTRVMrKiNi4EIsTsXOhCIY4r0VSBKa9Kz76wlP++6Xn/N9jl703Mgvy2ZMN4ihkoJ1VsapnEwmr//imH2zr3UhDNdBoA54DQFU1G9/48WcGzfqsbVsaNg1rEzYOuVayoURmkmz5gjXvevMH3nj6e7qDNbwxC0mbqQEXjrhwLOHjNAEV9BkLExYzV3rBRbtSwqKEqVwMpgkbd8GYkcMsGlRZW8kuWNh5+vnrfve9F3+8M1jGbSZVX6iqeE541mXsvCzgtnPPTQ9/9uEnr39++ZDHM0PxisEzTclz//lQP/mieaPp6okxbtyN/XTLt2/b9CXZ1ieaLs6CwNYdr8HwTCiXuO5Vs974387+/Pmz/kfAw0AEgnMpGfKQPMzbIiouYkVvRrEUGf4Di+RBwEoBiwKmqEoCWwQtVCYtZzFZgQ+pWEmqdt5z5Lwzf+Osj3zgjf93oTouoqGf6tpIxucmmQ1ppMEnBufe+h8//9ttQxsNV84yra0TmeVNBxN2COBYk/5AShlmM+Os1iZNrRlwm76+/spd9fWCK5l0xc2lQdolwrQZ7rCm3MZWvOfsj//e6/7hqK4LO90iKDVeSlmgQjYnYN0B6yyJjoCFNAgXy3s9PjcFpxbFaW9EyY7ED2M6qlOxHsVmm7CBpI2t6hbdaztP+aM3/+XRCy7kjWWJNi4a0m40MqWw2SWz2JWb33/4qjv2fy2xRrs00xPWpk5buihqVU5jiNE1ejwzAq8YPNOUwp7LZxYeOMWtnNg58NBP773OckYjJHGduboLaZRfmbaXk/lnHfHmS8/5ze62WeLlb6tWVO3P7z7ivW/68xVzz4rc7IBKQiaw0ZqSSZdaFxneuOaWfxurbzNcSyk4C6hVANm0QwFoNFvIMuektVKz1LDhW+69evuezTIIUq1huS2vhpExqeLZgvnRa9/1+j9bs+QMkylRdFDgMMxkn/MADw75IGBYyIWzxGreW1/73157zG9F+nDTbCuFndqMc1kzzmgjLDc33fXDfcOPaDshVdmSKMw7ZFCUikfU45kheMXgmV4UbQsKCtFQLNxSF0jdZHtuWf+VRPQZaRuZloEzqlnV40qW2WjXKYsvvvjoD3SqZU6rV+ZLDtEQsHLEVr39nP85Sx3Dm6HiaRDwLIOWme9cW90Mj+jHbtvwFctHYfdwcfLQeSsdrtRS7QFnCVaCG5vsHrp/485btZyw1OtFIreuwnqSDgWsO0yPfNtr/teSjrOUnhUI5ahzDIWSh3VwNZYg0YAgIWU0dE051MvOPfp3T1h+BWvMl7pTiBpXVcTNstBREda+2x7+NyuRgiRNqcc6tXpJ81gdMqnpOQTwT7NneoGPcbE8y5kvVrK6aTyy/Z6B6g4e4XvN4rhMo0NbV6m0N2vmiBUnnn/SW4SusEyGQWRhCl42XM6kG1ZF8Nj2vOX8986uLLUJQ9ZUCBgXSB/FlQvKyZPbH9g1vJnBYpIcyhvwHwpMXqbB37jCUov8efPOh27I+LgTaWYMF4pzqbNmHIRZTZx76tuX9CxRTkgacgN/poKA6+B+ytRUgDiLMyygKozg7HVvWDLviKwhQxom0ggIGse1zZhKtvdu2Lrv8XpWT22Wz5+OhKTOoYdKUnoODbxi8Ewv8AHOv8U5NKMTjctDH+hxMzrQ3PHTB79ftbuMrGqWZZmTPIiC9tGBbPWiE99x1ge61PLAdCgXu9wYFYG83AhpJOcxb1/eduoV53xodryCZa5U4k6OOCNk4Gq2rxnu+9EdX2mwYctSA4kx2YRzhoOLpOTDitsUFphnDzz1sx2DD5twRMaOcS6Qvbcq4JFrBJec/Zunr35rwJSwHLeUYRE6H5kRwQQHu/AfAU4O9QQZJ5ThjqYj61aLLjvvD45ZcZbMYgbVx0NHjxgzsmZK/dfd/h9D1d2pTaiCJZdBeDAPiYT0HDJ4xeCZ5nCnTZPzzKn9P7rzK+NZf9QeOgEzlI/2k4ZmrPKaIy5+62t+uy1cIF1cfMEnB+t72aDRCabaz/NMylQwF7rKoo7j3nbW73eFCxqjdSXHFdPIv3IVpaLeV3/q5498P3NjjKXUkuEQADoPqsC6IGOZFdXB5qa7H72+wce0MNpopSRy70LHKpl99vHvWLfyvNBUOE+FSKgiQ6TUYaWYSQT366CaZjw+NPAGgsQf0iWZQAqKVDgxO1zylrPed9axb4/0PJaGnDkhmLauwRtjes81P/tC/8TGzNUYh4IJLI3N9TI+Zh7PK4xXDJ5pTG4rNOxxkg5/955P7Bx8QMQ8SWSWCSWp7FrqtlPXXPTO1/xhT7hKsTaDTJ9iNOME2ZdXyCpT7pT0gxHOhaZteffJ55xwRU+wWuqycnVhImdmaR6m4eDdT35va9/DGW8UlRMzH57C4FobwO4atvf2h745kmwTpVCIdg4ZkTZjVRZZaeXcM1975G/EdnYIHQhpmM8BQneVKdhzMutklQ+mYc7DJHIpguQTVNHAjURcbVwyc8868t2HzTszsO2RElmaKt5mRJuNG7sGf37XY1czXi0mG5P0pPl+s56Zg1cMnukMjYuUCZE9/Ng9W/f8TFXGkzQVvCuU7c4YhRxhx+I3nHJpW7YwZF3UGl9ZIzMrdT7L5Sv18NNADmE+ElQTdidy3etWvOmi03+/4iBi6tLETM82rpKpalPu+d4NX+sd20XdPQ8FeMMaKv3XLv35xh9s2f3zsL3RyGyzEYaiFCmlm3rZgtVvOfN3I7cwcDHUgmMhTSnJonwNxQBzbjnPIMgmwzwYcBqwK69WoMYmyrIgP13IuWSJCFkpdgsvOeN3u8pzudNKKKZLmWk3ohn3jG3eecf2/sdpoioL1VF0APZ4ZgheMXimEy6vWKamDC7v8q4ZjMio2X/7U9/nIjT4ugfIBybYG9hykM664nV/XGJzmYMFprmPp5oU5pnIIhv5ygCzKGGIIHEEF8p2Hbvs3POP/V3nYscbnCfcVgKonGg8jbb/9MFvJm6MGmdYTZNeOSpwwEJRx1XPJEyAC0pZtr3/np+t/54J6poEhAkiZmjG63hR+4rfOP/9XeGi0EXQFi6E9Q3ykRRoZql8AS9jOubPCT0q+Rmlo2IiZzJIlagzXPimU98uGyG1dKRhPVJmwxTxjtNbH/xO3fTjGTWZ5K4YP9TjmQl4xeCZTsBqTiqG3IpyKwy39z5121i83ep2ZyPjEiGbzGiels845s1zKmslb6ehmQQ++VxxpVggc5MzGeLLzwHLFjJeclxwSdEIWfnUVRctnHuiVJAGA8I6k5a11aJ9ZPvQfTtHHk9Nxm1GffuodeABpUOXPXPgrA1rI9M7n/yOK9VTlzlbUjRnZDXJEtcsXXLWe7rYksiVOaRiyCxNLUEpN7Xk5hx/i7G3DiIIUBZy4dmnI8WgnChR8wbEavXsE49eemYkK4keU3yMm4jx9tTp3rEndo9tzFhK82w6P6ulZ+aAt8DjmUZQbm/yA55/zjPd3PDkwxr5PrIqeQU3rVSkyscffRL0wZSxbR2yHKXUyWvOcTRukwupit4iX20cT3W6eduTUnFL5Sk0YxbpjRmJNcYxbZq7du+atP6UWlzRtE58zqwlC3sOY6xE2ydvwateWVNEsljxQHUcv+Y1ztBs6M/ebqzZ/PRTSDh6TknveTwzBK8YPNOJoix6MkMpmJN6orl/tLYvNTUnsnxwZSuclKaycvGx7WoedX7Lv+QtghDIpUIfhEEQwLFm/gUdfLGyiPYQ9jDXmVmF3Ovj2+/XbFyzlGoknmNxZtYLi9sRuk3b76exsZnIpwq1ZHHTrCTK69a8kdmF1swmnxK3SPNikMdXj8mpzpjO44Nnbe7iead3l5aUKO0UoyaZFlfBpdj89Aarao5hS36kxzMj8IrBM60our2RWaGHV/PxRzbfKeM0n45BO05TVAsbSN3+2uPfrHgXp3b4LQRUAtacw7BYuMtsydnHvC10oU6HjU0Z70yN1DybsL0bdz/gXMqFzPvpwe7k1TB02TMHzWBfxx7Z8lMrUuqSQNdJ1xiwuDtacNzKs11WPtCisZm3ImwFEEPEJJ8RI+MRW3DeSW9hDYidwFFjSepPaZiupn07+zZkrp7POOLxzBD80+yZTsBgTtlMx7OUjW7YepcWE5ZbLrmjKgmmXHz40hO7yyu4LgdCtVStBPWyzAs9kLumDLZmJx3x+opcWAoiCXtjFOehZbrJBp7Ye7+lnDdVVmCVG6qZphiclGPJzl0DDzNlDM1SzbgwnAuRtp+y9nzFYmEFtSYg6E4UrlebqeSgr6ewbPWCE+fGq61VziG9IFtpXi0rR5/YcacVzRaJtMdzUPCKwTM9oe9ytqd/y3iyPzE1oZR1NAmlyZgw0bq1ry3zWUqEB/oZtCjIfwZuzjEr3shNu2CGOuTlLTFY2Ni4a33CGvDCcVnURSI3mTPL/hjmNj59nw0GNWtygTw6p5karIvZ/OOWnyd0OQxp5oZcJoXF0AstANIHn80QsaLuL5Z1qAXHLLqIxn+EwIFAhSSU3KqJLbsf0Lzeug+fx/PS8YrBM73AF5hKpy0V02c7+jZb2bBUcg3FII3hcVSJVdvyeUdwG+Qj9xl2UHvqH1y0ywSPj119sUs7IYEESxBnAcvD07oZ6h3dq53OVQL+4ypmmvXRzG7d94gq1wxLpQq11kIy69zyBSdW5JJIwSBrSfNVg1Le7DEpfrx64NlDKiAmiA8Ug5Uy4zY6dsWbjYZqhYhwWT7fppP1arJvoLrvee1QPJ5pjVcMnmkFdR+ACCAn8qM7erdyZYRCzlw0m1kQxFlq1qw6SrJIIveOz7ugXvH5ka2IDGrGsO6OVbO7l3PmBM+EI73gmLYy2bpjC7ewmvA4M9vPwZb29u9sZmNcuDQzXAhrjJRq9YojpK0wpx0bN3aE7gCZXXys0uLAV49CtwmKD2LFq4LXJQtntS2ZO3d+kjYdswJXwVxq6kJl2/dsy/15PDMErxg80wundWKbTCBbynZsH7m/KRysSyXLVDlxzspmz3GLzo9tp7JM0ASEeRFy69IpLWwjO2LueTZb1JQTmRpSAQt0SbnmvvENWTAOs0kjFFOdhSGDNYPoqz42kTYN68lcyLkWzqo0jGvdRy49VgXQD2UpeqToJq/Up1ZI1p4f96ohSInGiEkhAzjvRAoKIcOYr+k6uZLMUkYqTnOSWtFuZLRzYKNmI/mhHs9MwCsGzzQDlqToMFlrTlCRA2X3aMiCUAXWWCnCObPnT33T8xxeS2fycDnOsjndcyVTgQpwbcYaah3Jef/APmNtfrGtfhW/HsNDvfk8T1SAYB1y51Iw1d0xNxY0stP0Yl7XUsEjKVT+dFL7Vm2yoeF9YsbVJXkOZbxi8EwzBI3uQ8X0IyNDeWc2mjAZNscao4Qqx5WSKD/Lvra0raWybVyLY/NmLzB6sv7EUmtNCAkxUa8mrpF7nJmMjPergLQRLhmGFjjLuzrnvOrjLvwazO5aCM3DOQ1fXUhYxk21NuxapVOox3MQ8IrBM53Iq4/xWaY//YP7HLVpMEUXAp2mgon5cxbnUw8UDzZscdGyvUWh6Z4ZkzyY1TG3FFSshh6ihgvIcGMtlR2v99MQBXTB+TW3rvj5dRhJdhnWyOv+Jf4567hTc3uW5YM0TzPm9KyQrgQxSyNt0FgbjiuX2bGqHpr04fFMf1r3Y+rxvCBUnEBrN1ofzuc+NjQTMXMBcqiZXdCzRPKSc/mDTfa1sLVMa20MTXaNNb7p9FmnggnK0E85QJqmWOMnvAE4sAVrsgA0JZQtNsJdOLCGO0moDT8dkAcON06H7VlGIwMWR9HxeQjFRhwCN4wl3ILJgJVmd85XPBQQB1SCQoMzMJkOj+1DJjXPseajDf5aigHnzTPwuE10pQcLBIhLoKv4dYMdb+4zroGEkSqgSbYcVSp1lxcKRh0kisALn8WNxYmKO4l1sb3wg1tabMdtx8bi5sOBjaC44dhY7MXPIqjCXTiwntqIQwp3rVbDTzpB/rPYizV+FiGDYhe2R2JWW6kb+5B6tBGbIGeDZGSsD06PZ2bgFYNnmkHfYnzHnWlk45ZpGjMHX3UaOJoLK9ujHuGivIwBHmFqxcDAUHd39+qcNWvW3HrrrXkAJAWazSY+9x//+Mc//elPU5jWSikLA7N37953v/vdl1122aZNm+AT1hHmoVAGhbF/3/ve9/3vf/83f/M3r732WqUUrFFxYOENHgCOgnv//v3vec973vnOdz700EPYCz84bxRF8J+PvUDRlCzqLPdIFuQGyHIhueCpmZioD1oHq0ZtH7HgMrH7pTIVZzrXQYVqiA5Ih8mTvRRGqr00lTSXVKTCqcMsd7y90gP5V9zMd7zjHX/zN3+D2/Uv//IvZ511FhLlYx/72F133fWa17wGZ8TNRCBTqQN34cAuJEfhAXuxLjYiceEYHh4+6qij4IAfxL84EdZ5jCYFJX7ipOVyGYfDz//9v//3a1/7GvZ++MMf/n//7/9hI9z/5//8nx//+Mfwj8Nxezkrd7R122J+E7onMu+lU6/WfctHz8zBKwbPdAIfY3yIkQ9HzruR1BiNDF00ZWCSDBevlLu4o96WeT9MyuohC9ve3v6hD31oy5Ytf/Inf3LLLbfAHlx33XWf//znH3nkEdgDWI4wDLH3M5/5zH/8x3+Mj4/DHsDPiSeeePnllx999NE4b2GWnnjiib//+7//2c9+BqOCAyEU4MDe0dHRH/zgB5/97GchL+ANRuWGG25A+P39/VAGyKquW7fuve99LwzV3Xff/fWvf/2rX/0qzoKTFmUMWAkWdJS6haMAcTk4OxSDULZWG8lrXvCeClr/Wu8rrFoQBIV1P4jgLsEGF0YajsmtL4V6Mmac4RxXjWCg2DLkzzvaumD6ESDSBVvhuP7667/yla/gps2fPx/a6+c//zl0A/bCqONW/+QnP/nXf/3XsbExrCHOEJkbb7zxRz/6EZISp3jsscd++tOf/tM//RPCQSLi5g8ODn7wgx/cunUr0gt84QtfQDgI8x//8R+/+93v4hB4QFBI5X/+539+8skn8WDg+UGK4BRxHCN8XPjmzZvb2trgQAyRZHgSKAXbOnAzrEmpNauTUA3apY3mRH6tHs9MwCsGzzTDwrJQywXbTOqFLKBcXV6qgL+VcgcvqiRIXdACU4EP+ic+8YkVK1Zgfcwxx0A0fPrTn56YmID5ufrqq/HFhxn4X//rf+3ZswcmB+vHH38cuVsYEliUq666qrC1MFqXXnopHMhx3nvvvTgE2wFsxp//+Z9/6UtfgjhAgFAPn/zkJ6+99loYLRi5+++//53vfGe9XkdQX/7yl5E//rd/+7dqtdrR0ZGrDcSQ4EyWebujIm2alVtImRnNhbEirdaq1Yn6xEQNEa7m65cKJEuj0YB5K851sMC1I3BcC24UrGlxrpdEXnyCK4ZxlcZm+VxcplyuQO4VKgRCB/n4j370o+edd96yZcv27duHJMD2v/u7v0N2H37+5m/+BoLghz/8IZJp+/btMPnYi/vf3d39D//wD1BsWOM+QyBCqz3wwANId9x5eEaEcfi3v/3tm2++eWBg4Hd+53cgQXbt2rV79+4//uM/fvjhh/FgwPNDDz2EJEMISP1vfetbcOCqN2zYgGjgfuJx+t73vlfcWIiHIFC4BCopyW8PUlJIQbOqejwzBXnllVdOOj2elgdCAVaF24CJ7J4nvjfO9hguhQ0lFeVbYdrWrX5DT7RUwAiJXEkwUR2f+Od//tzHP/5xGOyTTjoJuVLkDpExXb9+fWHvOzs7K5XKmWeeec8992zatOnEE0+86aabhoeHkdGE+YFBeutb3wrNATOzd+/e2267DQZ46dKlEBbHH388TMuxxx6LnOvOnTshI5IkOe2004oMLnKlsFgIB2sEBeMHpYJcMizfRz7yEdgnnN1xIxzNx82l3br3oR0jj2duQtFYh5RzLcmw2hdufnhk02Nbn3h8w+MbH3z8sW1PPP4oBM1LAhllxLxcLq9duzYMQ1wyTCMM9lFHHQX30NAQfsINxYM7PLULbkS+2FUchWuEPjjyyCPhhh/cKwgsmM+NOcjNT57vV2ZveDcEn2QRdB0TNWTQlYnPOPbtJTZHCmp1ASONW/q3f/u3EAEnn3zyjh07ENu///u/x67Pf/7zSBfcZ9hyRBVC7fWvf/03v/nNNE0feeQRaDjcdqQIFBsUHtICiuELX/jChRdeiASCaPvrv/7rO++8s7e399///d9nzZoFD3fccQfu0hvf+Ebs+ud//mecDoLvggsuQEpN3QecBVoEj0R7e/unPvUppBFOgUNwQywTm/fdsnfiEUNlYLGwyhljnV05Z92quevo2fV4pj++jMEzvaCieerBxpmh3BuydNQqkDulqZxBUQl/XmlBm7HPsUCquXPnwvDAIsLewPh1dXW94Q1veOqpp7Zu3fov//Iv2FUqlS655JLvfOc7MEJf+tKXVq5cCVsCIwF7sGjRIpwV1n3BggWzZ8+GgYQB/sM//EMYEhgM6AAYGwgImCLkcWE4X/va18Jo4RCcKI7jefPmbd68GaYIZmbhwoWQJrAuyN3iQDjyKzpA/jPPsMJDCnuT1NNQlhcvXLJg/vwFC+YvXNizcP5CROOlAou4ZMkSKCFIpeJUvzaQUEW0cV2QDj09PQgfblCc6yVhpKPyFCMltdxALj2D6DNG073I6yNw22Gzzz333PPPPx8pNWfOHNxMJCKMPdJl8eLF8FbUFCAR4Q0q5LOf/SwihtuIJL7mmmtOOeUU3HMcfuONN0JwIJmKcgKoQwiCz33uc3g28GD8z//5P3/wgx8gTGgUSDqk4wMPPICUReAQEO9+97uLyyeR5xyEFx4DOG699dYVK1ZgI4G0EzZjDScy7qw0uCDFlXItMhuGx3Mw8IrBM33Jh2WYJLe0nGkNa21JLhSSIQe2/9Of/jQMzMc+9rErrrjizW9+M+TCMcccc9ZZZ8Fy4GvfbDaRE4VF/6d/+idIh/e85z2wN7BVsEC/93u/B9MFg4QD4RMW6Oyzz969ezdEBiwKbBWUwdve9raHHnoIxuPyyy/v6+sr1AAsCjLi2AJ7c+aZZ27btu3973//yMgIDsReCA4cPhVDx4yDsXSaTHJhL5VCyGsOX3PRGy+66KILaLnwTW960+vx/6WCK3rd6163Zs0axLY43a8NzC2uC2tYWVzU5Al+XfIUsoxGsqTSoLy5BrUVzc9ArRdxNxBnnPGP/uiPfv7zn+PGnnrqqcj979u3DymF+wMP9Xod6QLTjvt5+umnj42N4X4hqtAN2IK0RgjLly+HbEL6HnvssYg5Ar/77rvHx8eRxFB7jz766Dvf+c5Vq1ZBJbz97W9/73vf+6EPfQgKA8qyVquddtppeBg6OzshIguBiEcCEgT+ca7LLrusuCe4kjzmxVXgOqBLoIfI6fHMGA5yhyuP52XFsswxLUzJyOZnvvu+feLBVITClEObJSqJszmXnvyhk5a/SdjYSaqV4E6kaaYChWPxracWagJb0sIBwww3HMWuwswXJ4IpKiwB9sLkYC/WhQ2DoYJ/ACs1aS3y3Ce2wKIUnrERu+AYHR0tl8uwUjgWG3E4vGEN/zgK+VFpI1yVUdXvrf/svVt/KKKmMxanz7SJtTpl+W9cctqHAuRWWcpEk9muX0PkF0a3uF78xBp59KJNANzIteMnLF97ezu8FbvwEz63bNlS7Gpra4PP22+/HXroHe94B+KPMKcC/LX571efoFhTmFDzmMUTVidR0vPec/9u7bxzKC+f95Ys7jzOCP9ILNzhIkXgwN4iHESjSIg//uM/Xr9+/R133AFZhp/FdqyLoAqtUISGn9iOoLALKYJdcABsfOtb34qUnTNnzve+973vfOc7kJXYiKOwxrngB9FA+MXZEQJCo2Cl+OJNv7e5egPjoWDt0iDCzcSYNxz1R2865g/zaHo80x5fxuCZdhRGHY+upPrvyWeYyreN1fXmqOMwruSBpoGklo9kYPChh+3Blx07YGxy6+AajcaU8YADWwoTAj/IL2JdGKrCJODwgmazCf9FYXhhRQqzgWDhBggBuwrj1N3dDYUxZV2wBT+LU+TrPPI0knA6OjHEJDKmXGtjjcPCmTAaBo/ikPNrmmecCPHE2YvY/lcoLhmXhtAmN/0X4E7SKI88y0saVD57NK83x2CUccdwCtxtnBE3tjgpfuIoGOypC4GfIia4/z/5yU/WrVt3/fXXI2mKG45jsb3wXNx2eC7SFBvhhjeEWSgJuIsUvOqqq6ASVq9efd1115155plFUMVZEAJ8ViqVIg5FaDhLvrfZSOp5F4k8fAYJ4ZSA1JtKPo9n2nMQXnuP5xUEVpZMLWc8UDGJhuIZhuXBDm6qzWFHcyJTv0oyy9xKxWEJ8GUHhe3B9x12AmvkFLERBgbgZ+ENpgUO7Cr85MdRbwsciO3YAs/FrsJ/scapco90eLGGHYI3igLncABsh+epcPATMSbZQAUI9Vo61szqEAsBzZoswgAWjldK7dSZgLQCll/zbS1OPfnjvwaiXaxxFaDY+GsjXSnvWGBhiGHNoUa0M4Oje5jIcAMRfnEn4SjuNsC1FPcfh2ON7QDesH7LW97ywQ9+cP78+cVRWMN/ceyUzyLMwkMRVLEFPuEuwly0aNGf/umffvjDHz7llFPwE+mIA+EHbnjDT3iD5yIyOLxYZ250tDrAafYzpTM8jNSnR/EoODBdt8czA/CKwTPtKKqHRRSWqYzBFdY0t7yC7dn3tLMJdbnMFUM+4MF/tfL+5QPmJo+5sSzbP7RHhmS9cEWwUJaqJij/mmdSi2uky55JlFS34qGzlEenwRJhb0O+b3ibY81JH9OH/pEtma2pMNDGQqVYYwQSVwel8FWeb9PjOYh4xeCZZmhHpcTIf5fiyjNlDMwhB0izBY70OZFSQ0LaCBOb5/ZaFe6cQe6am77hXsMzETBNPQWou4ejEnAXl+K8M8jMpK0021mFi8UVap03FnHNvqHtjEqJphn7BjYzmei8tQoEELZwK7KEd3bMLjx4PDMArxg80wuYWM3z+R5DqpV4xppq5OqUyHTSP7zf5rNA5mUM8JiLh5aECkZoiAmza99OGvHaGZqNiVPzBVwajGh3V/ez4j/TpEM57jIZCxQ1K8mLVZAzzxrNsZHGwKSP6cPT+5+Sih5OFShrnRTSGJc2XUd796QPj2f64xWDZzohHC/LioGlFaI9XiHrpSAbCUVDuy5hOo0VzXhoc9/dGR/jlsmUCQt10bqGlqc1yUXDZTvGf85Vv8hmWTsr5bwpBwLp2OjibnWYQPZbJEYYx6jyfiaxUM8OWFdNmjQaDFwa21iYtqy99lTfIxriidUsG2GsSpJpspyoXvx59cjyJY+Pg8QbsW7IsCyzbLu9u6HTUtoTm9DysSxOMhdHjY5FpYX5gR7PTMArBs+0wuUTO9IMTq6j0smRNeXKUnt7mw/r5KzV/eN9+ag5VlADgLxpYeuiSNFwMzjcd6DJBa4M22jqZ2PsnFlziug7lg+FPbPoaO+02mWZLmphqAuGpE6q+/v7cCssbgyLjJnSSbgTB6f95n8BJAGWyUdKiTLjkXF6vDoCsEXQZOU0lobWRgoVhr7Zo2dG4RWDZ3ohmFP0xXZs0fyltfFMsogLbqmtHDLnhgm7beemuh3TLEMulZoNUuvCFoXLUHO7d2DzaLWPiYzxfPgp6p8XSh4gm90WtefmCe8pjGV+4TOIJYtW1auZYAEknxTSFgNMcbbp6fU122ccz7LIZDSKNuMaGsKxyf6rrxaOyVy3GYqPY0aHmYkZzx7feaul7ruBtSZLM6ShcJJb1dMxrwVUjsdz0PCKwTOt4NIZmhxZcD67a75y7dyWnLGWN61ucqGd0HU9vrX3MSebUA/WSE5jNrQoDllq3nxk68+crOdzVEIxaJp40wY25QvmLmZUiCLzabZwFfno1zOIhXNWClMOeNmaovKIM0cjUtTsvk1778qMhowI846UjFOPWdyN/LhXDyriwh+bx4fqyBxTiRvbsOM6an1CPXyZkkpyJUVUr+qVS48QLKQDPZ4ZgVcMnmkGPtowL8jrlVT74tmHmyRG1pTLTHALS2u4zmTzgafuaLphzRqUY8cBrUrGWcPu37znntTVYXtoYiqhyXKasFF1q5cfSTaS4t+6l/BfoRzP6+lYbBJkx6U1FioQF6pNZoPxezfekPG6ti6fowNQQraGXkIssJA4sJalxm4feKy39jD9Rjpxqk6iJDOqPqYPW3IUe7XLRTyeg4hXDJ5phpBcCDKhksWrl59QHxXchcjuiTwLjm+1Fs3tfU/sGnqciTrVV7RwvjxzzfueuK7h9tDgh64Me8McDYAobZROqBWL1wob5plvgq5jZikHoctHHHZCbSxVIioukzqO0HCJyZ6RzTuGHnUiow4xtAN2t0XKivLyHooPM9zJsHHPkzelwXheW4FERCrROJYuE+Wwa/6sFTQ3qcczU/CKwTOtoPZ/+cfZ4dkN1qw4oT6GnGnJOStoNCdpOddS26hx16M3MFbXeelxy1K3ffc9eb1Ww5YpZzs4WRfNubGZbIvmLV14eD5EFTzif77MLMXAnTpqzbr6eAbb+yw1RPVOqaz97IHvGTFgWC3fFtKtyAfmejXBswcoUaiuQQT1LXvueHr/ozooIj95FdyJRi1ZtmhVR6Xn1a9J8XgOHv5p9kwv8MmmAmq48F2e1blw0fxVzbqxJCSoyQL+WmESN7Fj75Nb9z8h8QF/ta3Mf8KdD/6kYXudqjEeOdtGI0ooDotZHauvWXVc3hSf3tC88hyXUczJOXOAAOjumLNsyWHV8dqBK6OE1JazwO0b2vjUrjuEGKbNFvcB5pqGt3oVoSIQSguex4cluveOh79jZDXRFL3CD3M0Ynmt2jz26BPJWws/fh7PS8UrBs+0g4xK4QqD0rKlK2u1RjFRcrHQPmGjkrr3vruofX0LP+Mbt2xgIrUsy1LNnKIWnYI7Z422K5atUjKgypbJa8WfSdfMwTApgmVLlzebyTMWl6DKpCB2d993a8rGacPkpb/q5vdAKuSrPXu37h94WrskCIu6k0mMNlmmcV1Iwbw1pMczQ/CKwTOdgEk1NJCRZmKCORelHcctPjscL5fr1oZ9PBwTNiuxUFmTsKFNI+sfHr27bmosYU6zzLmma6RswrI6cyl1+H9FQL44Y9rC8tkJllpbZ/Ws0WS16x/5x+H4Z6ks63StVCUR7GcusWkla4Zxdekxna+XaZsRhksmmVIsxPo5VnUGELF2Pu/4uZeEIwubtXEe1Ew4nhoR2dkykQkf3J098p37/nnAbM2EcwmT9cjk95MWRwuS0NEgFg3GJltIHiQmECBUAcIvTlSclGVSJBLJmQk2YnfcvO0b9Wh3IF1Qbze6zUbNhtjJw2oyxE6Y96YuvSYU7S3ct9fjecl4xeCZThTFCPmKChWUUosXLZ8/Z3ltlDPXxl27cyVjAyYCw1MeTdxy7zeqdo+JrOZGMB64KGRtgpWoTEKSCXgFyOPKOQsZD5nkOsicGrt307UPbLxlsjUf15xD1KSBkNxEI/3Nk096TaVSKSZgNMUoBTMR5xwucNH8ZUsWHD42mOlGwJ1S0mkzwZRzpJX4k1sfv/ORazIxpEXGFJItlUwL5gRnNGYX3V7cQ2TxD24DwwpjYfGw5SdyghkoBZpzWzjIuEwM3rbh+zv3Pi2DknVMBpqLprNGugquIpmQJx3/migsUfcOBOHxzBS8YvBMMw58genRpVEdbfCadW+sDsQTY06nQd4KUhnLNdOZHOkde/An6784kD1m5bAziYStSZBbJENgi+F+X34kGRvGHaxaaGTTBHt//uTXf3LXVTW+p2hAx2nsqQZippga25+6Rtu6484qZjOiYRBzx8xEMCVlJDtec9KFttY93s95FiphmKgzoVMkIYNtrj245UcPbfueCUdSYTn1SG0KVs+XJmeGOdhljmUyzIMBhZbXOyB8nCU/V4Pj0VGmyWtGjTz09PfXP3UNjzPjQsdF5saVbEgnYj4bV7Fw1lGrlh2neMQhFIuAPJ4ZgVcMnukEPsC5ZcCKSnuNtW3lztVLT1wya9348HjaSCTP58IWKrPccBO22w3bb/v2Hf+4a/xhrhpUsowcO2XaBawRhfRKkDeYs9SmImG1J/rvvPOx77u2YRPUiheQcwiZLORyvL9e7XOnH/PG2R1LgiAwObnVmaEgy25tyMtHrjj13FPemY62ZROBZFzKzNgsCGMrrQszHe296aEvP9V3b0MmzFWYQ949ODBSBa2K5SACYfJMgBS6Yi5irpw6karROzf/6Mb1X0qjvVo0hIpokhMJHZPyTE30S1zFOSe/tSJnxWFZG6hSrxg8MwevGDzTEVgLWBZ8qUUcRu3RvPNOvVRoWR0eEza1Gvl1JnmJ8UqqpSibTb33/uiurw3VnrZBQoc6muiSOv6/IljNnZWJcTVbe3royetu/15T1KzSlqa8sJxKvGkQibRqmyP8sPknnLPuksC1QzEohRx4iwxC8LJgLY2QWI5Kket43elvP3LZ6WP7jW3QWFwyH7DTcZPZRiZrTTn0wzv+fWv//Zl2BvpKh0xHzGKh3qcH3SYjQAoT/xE+zqJDZ4NM82o6dO19X7353u8matioumbNyelGLRSoqI+4+mB0+KJ1R65YF4mKhPKRyldLeGYSXjF4phUwsrTguS0qsU0ghbLRkStOufDMd8dm9sj+Mcp+0hg6kkZ2QhbVpnEn7x3b/I2f/nN/81ETj/A4ZTR29HPat798cM6NS104umP4nm/d+LkJO+q4MCQVqKSDxvyxSprKxBDrChe/5fx3z28/rKw6isoI7CUPMxRqguDwn5dkFJqOC895Z2hnjfRlIitLq4TTUFJSCusiK9RouvcHd3x2c9+GTDUyrhl0hSnEgs3nkzy4rVISKolC4Egc4/CsNF2j7kZ+fO9XHtl6SxaMID6IlRBIxKZCMmaxbkTVQRa7uW867/KIVUKOxw/h0DNahOjxzAC8YvBML57zCeY8Yy4ph+XQVV573O8cv/LibKyUjCfCUjk/7A2WIBBpkmRyYld1w5d/+nfbRu+ps37HtLKv0GB8Fv/U+KM7vvfNm/88jbdZVU+1EVyFZC4blqIajw6apFq68NzLls5bI9IwVkFRGTGTqyQOJCTkUzkMI17uaVtw1ikXpdV4YshJEygO2UezbDjTpXWbjLOmePLbt//v+7Z+M1P7MpuIyW4IuXw8yLi8QSWBsyRuZCx74us//d9P9P6AlwZ5mCI+iBV8CQ7FwFkSD+/P2sNFv/Mbfzinc3EsolDReFMQDTM5/TyHHl4xeKYhk7nuvK8lN1EUxWFFNJa+dt3lC3vWjg1NpI2aYCk+5Jw3tE6UCHlgdTTen2396g3//MSO9TTO9CvVjMGy7Kf3XHP9HV9wlaczuVezWhggNhZah3EtJB8ZnqiN26PXnHzk4SdKF1XikqRRGegiBWVjZ6zRoQvDVXLk2EV3Z3cgotNPPmfp4rXVkaw+3mQWKWgFEzYtS95pXeKCgUbpkZsf/MJN93xjvN5nqSSAQpjsM3HwyKf+mnzMcJadfY9+7fpP7KndruPtTowb16T4pGXhkE6JTpKR/joz5Tde8LYFc5ZFMgZcOebyEconn1WPZybgFYNnWlGYhslcJex+hbMyXCrORNqY3zn31GMuzMbnjg8rrZFBRwYeUoGHNg3SIDBtnOm62vrte//qZ7v/oz/c29RNC7uUaquZKwq2jWVpkyW1yQaSNl+e9d3HXxr2r9gytRTeEpr6iqXMNmn4hYQ162zXIHvgu4/++Y17/3G8XGuYWdZ0SWpX15DC6KTkwiRtNOt7bHdt7VtP+pOyXqEiZePMBtTgcQZrhUmQjvQFipgKtTXtpc5KMu/SE/9H3DhsaMw1s1lO9mQ8ZKUxzfuFi93Ecis66sHErU//x7/e/aF7B742Lrelou4MbifSb8yxqmM1w5qGUZ9UpCfVVTwvsQ4sSMfCQ57U8N/EsYwGjBplSYiNdTlUldvvH/n2tx76u31uU92lNpvD0zmCxYgPxUoi5osHR4OGFieV37Nu/oWsLspRGw8CxiOaZn3yQfV4ZgheMXimMUVGHJYVefFZ3T1Zkh11xLGHrzo6qbPqaNM5mtqJC+mccjSAtEB2NJ87Wt902w/vfeKmjI1oNmZVzYim5bAgyBYivxo4HlMRBIfowAJThCXNF2RqE+plR+5JiUFigRcLlaBbw5wyGvbOjWzc/cC3r//yhsfW5w37yTxS+womjXHGchXEuilqY2kctJ287tRyuS1QQRiE6kBp+yEFElFKEQTBvHnzjlxzDNPh6GDVpDSKRt6UAFLOcOl0iow7LLIcGNp788+vu3fTLU07qPlY5qyzobOK2YAZlfeYsYJGbkAyNV9wQTrmHgx8kn+jcLihdWTUuHYjE7b3gW233XjbNUMj/UIKpKzgwkGGOooPYsWMGx2qZnUXq87TTjsdkY/jWMzoxqqeQxyvGDzTGIuvdy4alFI2Qya1PRadbzrv8jntq5vVYGSgHqjQIvfPQppLmhYJg+NUnUX9dz78tc987SM/uueLI9lWzUeMrBlpqJgZmkJI6n2JhRQDVXyQIMhLEqhmPW8hQVqBVELedT9fMulMmCWq2hRDu6sPfOe2T//wjqu2Dz7Awga1s6RWfoJzZR0XqqyCSpLx6j6ZjESHLT72nNe8oRy2hyKKgkiJoJjI8VAhv1aYWylVHJegmS46/50r5hyvx4KJoaau0XiPkm6btsIGvORw16URUaPB9v90/Tf+5fsfeWD71RkfcS7iLnROwK6TUIRCtLQ8r2hhaoF2KzyQT0SCNkrBY4QzqB+65r5Pf/7qj990z1druldF2hrDnWJC0EgfQiM+iFVaTdIRxmsdl5z7m8uXLYcUbWtvVwoXQh15PJ6Zh7zyyisnnR7PdGOq3B6OQOXZRQa7U1qwcPFTm55KdaM6MdzeXsFWKmCgMgAyETR2E0+ZrLMg3TXw1GNb1w/V+9s6Ssggwo6QCBFW0OBQkwUDZOzJ3qt8kdzip8IW6A9Y/9zokHZo8uEGH9o++PAtD3/z1vXf7h173ERjPE5oKAYICsgO8oh/0lnRqKdjIxNsuGtJz5Hvuvh3O4IFJdkRhzHy2YgtXdfLViWBwHft2jUxMXHUUUfBPTQ0hJ9wR1GEvVO74B4eHi52hWEInzt37pw6Kg/pYPCskBzuL0kDZ41YuXzNrp07hwZ700ZdyAw6ijxwLrRQgTAuMbyhXcOKesbGtu197KmtjxrXrHQzFWjnkL7wjkMUTU5Gc47kKfi8BamJNak9iJBG5kZTObhzaMNt9//w2gf/cffwk4kcNmqCh5ljWgopqHDIWG4phZxtjDVqAzh/9xvPePdJa88vibZyuVIqlbGTirbA1KU96xo9nmmNVwyeaQxM1zPWS1P3A4tvO49Kcfu8uXM3bnxUCNdoVqOIC4mcPdkkyAE89jQ7trSZaGrZTF2tt3/7Y5sf3L73icSNlDuR3005K8PSU4EEWTJq817IglxAIKPpHIfxSDWvGVar6r6B8V33bLv21vVX3/vkT/onnsqCYRanmmUGqsMayawTGQ4RiK3htdFkZGDcJXJxdNIVb31/V7yoJLvKYbsKKa9LFAMgvzzgjrWKYnhWMJQwHPl2ut2Cl7gJ1q5etWvXtomxmtaJtTaIIoH8OxU1pFjxQBSKzjCnuWmYga299z646Wcb997XO7bdKV0qx0g3zVIuQgg2JBkWQwlHVU9UC8FTJEXGaxNsYMfgw/dtvu6mB//jno3f760/nIaZVdoFLnOaGrkgUsYqPERBkGnLoBNGms0Rp5pdrz/98jNPuDhic8pxqHKeM0YnLvBlS0eP55Vnskm2xzPtoRaJTGe8nqQNXU3E0FO77v3e9V9OeK9VY+WOKO6IZUizTsBiKAXN0NCSxovmVFAgFQuFDbkOJA+RoTxs9hnz5y2Y0zOvq2d2Je6IeFmyALoBOVYcMmFGR8b7RsZ7+0Z37unfNjjSV29UbYfTJkFuVShqqEC2wlE9CGSAyxqWGSlV2mTjg2kyrmAR589a9jsXXTln1kKhw0rcHQewiAcMDEmUl8XU4H2Hvb/zzjv37dt36aWXwr1582b8vOyyy9rb27G32IWf8Lxly5ZiV1tbG3zefvvt+/fvx1EHb+Bq+8wF5xGDK8t00rTG6pGJPaPN7bfecf3GXfclwWjQzirdpUo+2kbKUksTm1N9BYcpdwHnTcYT7uBWwsYsiwJemdO9cN6chXPLS+MwLpdLue4RxuhGo1lv1KvJ8MDEvr37diZZXbO6lQ0rmk4kEHbMdOYDT9NQndQeIm8Fg6TXRjQabnR4TGWlMO049+S3vHbdJdLMai/PDSOTV6xM3Zniu4o1LuplSUqP55XHKwbPDMG4rMh16oTVm/XEjNfN0N7Bp6/+8b+NNvZoORp0NCtdbSro4DziLLO2YUOq5aa5CWAVYK6o6z/WEnZFZREN2AfrobErpDIKKsfOLS5eGSpgSJhIRaCtS7RNuGBalWgv5eGFo2aUFGAeM4sQYUsmxuvjg0mQdYfZrFNPOOu0E87tUCvCIKqUO5UKkUUtRAIJH8oDHyyr/BwKw9wyigHZ98KgwijniiG/+Cw1sOjWZtXmcFQSDz55xzW3fq0hB4xqdHUHlfayC1jG8sGvcAy1PZEkGGHpJ++4DZVIkqaSlKqBrvziRw7bNU95aJrNFAmtgpAKD6hJA+0UUCWc4zfAWZAw0nKdJPUJXR3FyaPYzLnknHcfv+ZMYcrluEPJoFIpUfLlp89BSEUAdHW5w+OZ9vhH2TND0DwzeUNFFbC2UqkkKhU+e/ns49739o+csPrtoV6cjIuhvuHa+LjNMmZNqJi0SsKak70RxjEDIx2EVoVaBrrUqInRZjCelWppPNZQQ3U1mEQjzdJgLd5XjwfSuJZFJuE847GTnU505X0tAmZjp2NuY2GFZJlkDSVVmob7904M92Ui6eoQS979pj983UmXzQ2OLEdtcVgWkurmi4EqoUdevgKG1oNuWb4c+JWvg9CVS9RqpLu8OB2vHL3i7Msv+f3ueJHU0fBAc3CgXqtqaDxJMk7TTFF8QrJmYI2yVlJ5ADeZC4MSY0GWiaY0idL5AkfhNk2pM5h0o8KgEqqSzegoHBtYi0XwqmA1Qf1itOTSZHJsNBnoq9dGDfTHwp5VV1zy+8ccdk6g57aXZgvBK20kTYrIH7iaAxdz4LfHMwPwisEzQ0DulLq7MUtl1da0lSqRLCtXao/mvfVNv3nBuW9VvCSYGB4aGhkedFYbm1KfOsqh5gs1bpDGSsZDIUupZRlCFBKLwU6lYEYSq1Ma75nxSGnOUyMyE1nXbm1nklTgCRlaZwNHvfvghhHBoVmSJMOD1aTpAlHhNnrHJe9etfSYrtICkVWkDMIwCsKAyiOQm51cDkWosACJmF+/sTqIBO6LyURHZXakOlYsWXPpO94F0x4Elep4c3BwpDo+obOM2idAs/EE1l3mE2FLZ4QjQ581FDftLmvDbyvyCSKkyxeqZjDY4kLhulwWZ03FtMJRODYXedCBWFLONVIQZxkbq44MVyExdMaPP+ak33rvB1YuXRsH3XHYbrUol2NHfTjzyBcXM4mXC56ZhlcMnhlCzCoRKwseMiFUOTCB4yGHOe4J5kQjnWcuf8dbTvwfXY1jK3puUk/3Dw6P1JhOYalDbgNhQmVVnkmtKTuizECUlcquPUjjMIvDtBSkUaRLJVuJbawyJlMNaxaxZsQmAjccuMGSHFFZF89C2KMgyLhIkUWu10r9+6PB3okgdXHSOYsf/r5L/mzJrBMFLzV1U7Y1VT7XlOJS0sTdtEDTYHkZ2z22FkHR66T4AYXFcfGSKRlzFkVlFZRSJ8cjJaLGrNXR63/37M/NbTsqSLtKJoIZH9y1Ox2v2zRWbAEz82zW5UybsyUIPa60jGpODajyUGBShUU/azEpNgayqnkvU6MimOBIVETDlp3pdLqHudmSdZuGbI6mI3uH9GhWdp2h7nn9Me9/xwkf6xw7Pqz3BMIxNRG3OSSg4G1IMUT+WRUT+LTi0nCBk1fn8cwAvGLwzEAc9coXcRyHIQSEKbcHQRSectKZ773ivx226ESZdLF6udavB/bv7N+3s1mvWhoxELncyLnY2EibiEWjPBph0YgLh20w+MwiGnk3fmlpZAVhHNyKiYDLyLAxLuvInlqdToyOD/QOjPaP6wkT2x491n7KURd84D0fPmzJMaWgOxBtoWpTYSWKIoiGyUh7ngu0FO5PqVTCLUJSYsvSpUt/8+3//Y1n/kZsl9qJWZFbMDag+/YODA31NZIhp2pONB3uP9eaxshSzpUYazswFMcvLgizYl2ojST/LjO8YXnNivHq+Oj+3n0DvcPV4VRmHSqdvbTnxPdf9tHXnXUJnqji0Spi5ZPPc0jhe1d6Zib4rAOoAOTZjW1was4YxEHnsUeuWzh3+eCeEVPjTI6axJrUTozXteHGChnEQkZQAEwkltoF5yXLNJADFmoZmY/rQGFRGzsuBXXZFNZya5nlE0mzUR0bHxscN1QJHvFGqV3NWj3/xMve+PsnH3NexHpC1qV4OVQlmMIwDFSAoF7p4gScsVV6V/6n4CxIQZjkolFkENDsXMJUDlty1NGHr4PwaozxRi21xmZpo5FUq/VRbXRerSFUQIM052N9Qs9Rr4pfXKjBg1V4CLhAOoosS+qN2ujY8MjIkK5H6QQLXVdgu+a2rX7T2e89/7RL57UdoUw5DgNqJCMEblehHl6Zu+HxtAK+r4RnBlLYGDgsjQqZatPUKc8ybpEJTavaVVXUfHzjgw/t+PGOHdszeOCZkZkRmVNWxVIqqUQbbFVu1JGJLN4RWiMLy0TKmeDUk9Nmic6SLE0zGjpY15yR0kTKtYmk3F1ZcPJxZ65asXZ+1/KKmJMktq2tG9oClo/6RVChtoO1KV7AV8zqFHemZfpK/Gc8OxG11kmSYC1dUE8Sw4yWSebqT+1Yv/7xW5/e86gLa5qKf2gMUMuMCqmuQNEQCZJGuXghrMkHW8DToQ3cJrMC6oFTlZCsz+9sm7Vs4eo1K488atXJSrcHriOWHUJqERgcW5Qu4D68wsnn8by6eMXgmfFoLNqItCmyhCZ+MLZubNXYRjOs1hrVJzZteOjxu/vHdmVinEWpFYk2qXPtgnKisFYG9pH62XPYMGpnxyAv8p54zNIeLNbmMw5kpVCWWRatXHjEMYefcszh65QrhaoU8gA6REiaNAJZZoF/+VzWltr50zRarySFGZ4WimEKpAHOaIzJsswlNU3iTmaWW26adgISord/24ZN923a8ejwSJ9U3PC6DFLDajQdGDeOK9jzSdF3QIXkQFpYZ5UUoeIVm0U2C6KgbfGi5ccuf92Ra46MgzIzLFblwAUhD5UI8tonWWiFIlaTIXk8hwZeMXhmOMh3kqWAgdFYnDHQDGk+jGCWCdlM6k4mRtQGxnZu2/XYk9se3j+wK0kbLmpCK1BXChqFgXK5HBYKv23IbSQ4VUbQIA7Um4/HUQnLotlHL1+66rBlR8zqWCRtHHAsEaeWjFpJmvkCWV7IBdIh1C2A7JVglSKSrxjTVzEgboQeNUamKYkGfLq0tYluOp5Z2Wya6vDI/t79u/uHdu7Zv3lodE8zHQ2jXFtYGlALgeAqEFoRIJLCaM1dWCl1tJfnLl6wZuWyoxbMXV4pd4RmlhQykAHEhWCORvVSjGpFJDRfhECmYlXE0OM5RPCKwTPDoYmL8IzTRx7Peqa1puLoDNKBIfsJKaFNgu1W0LhB1qWZSbIs3dL3wPj4+MjoUL0+UZ0YzdKmNikshXAl7kgftLd1dbZ193TNmT1rLpZKuSJc2VkZB+02E3FU5hS4DpSkogXJJSCLlcfE5X8QHUHReiXB+z7tFEMR5wNuiASrtaGGI9ZlmUGa4H6mWZ1Lm+lmplMmkbBIx+bY+NDwyFC1OdZsNtM0xYFFIBBvpVIpDkudbV2zZ83LEwuiLpI8UtS3lhKN5gwz1PoyDEImrFJOKkRDceoBQTw7Vh7PIYJXDJ6ZDo0EmPcKEpljDWxA5lBngdFcp/UwirC3Wq2niVYqiqJymmQwMLbNwMJnOmk0Jjo6K1onxmR4XaSg0RugOZiTzEiBzCdHFpTmXUT4UVhKU+zFSVy5HKqAxo1WQVmqmIYPzgdnmlwXtuYV73k3HRUDmPpMGfpk4bfmLMVWJA+EHpIlDMNGrWYdbnulmSQamiEfc1tb1zCDiHAu2J4pYzDGSBaHokINUhCeNXEUpCkNE1mK44nGUKWti/PIWi4VzWeRTzrmDhQPEV4ueA5BfKmaZ6aDDzsec6xpDqqIs0gI6tMYhiou07jOmc6iOOzoagsikZm6CHS5PQhhXIwJuegst7vESgu7UYpFRbmSMFHIK6EoR0E5UhFMUVHRIIVMkkQirxrJSiWmAgkhIUFouoF8gIVJC8PziDzz2/MSwJ2j8bqpd0MoRBDFbeW2jqhU0taG5XJULjezlEoGAkUDQsLGC1uO2+OwrHhIVUjUKAXpEZeitjBA8tLElvCpQmWcDeM4iEvQhm0ds7kMBcRCKQ4jhTSlwCjlJqPh8RyaeMXgmengGZ+00PjsR7loCGBTVCBUEIRxBN0QxvjBgoiHMZeBFUqXlIKpL6mwpGDzy2VVKclKLMol2V5SXbHqiFVbpEqBCqOQ+tkF1CwfFieOoiCMJBYYpSCIAhVLTjNY0/mLQX7yZTJWnl8NZOgLcCfzBQ4F0QCbrnCTcduRRFEkkKClUhCFUAAyEEGIhFChjEOJxCjHYaUUVmLSeSVsRMIhmQIKgJqYBDGSDQeEUbkig3IQlmm2TCTd5KBaebpNxoKYjJnHcyjhP1qeQ5eisDovbyCzXwA3CH4FCp9T4NhcMdAaexEyTuFyitN5Di7FjS0S8dn3f4piY5FYL0jhbYqpw7ELYRaywCefxzOFVwyeQ5fcmpM9gG2AhYCdgI0p5RSW45dRmCKsn01hZp5Xx+/tzcvN1B0uEhH6r0jHZ6fULyNPt0mmkm+q/MCnncfzPLxi8BzqwEJMAYMBptRDwaR5eS6T+2gwJuJ5xqagCPB5Gz0HC0qwHLhJ+h0QfyBPRkpHMJlOv8CzEw4UBxZBUejPDd/j8QCvGDyHLi9qDwoPL8qkb29jXj1+2W3/T9Lil+36Tw7xeA5xvGLweDwej8fz4njF4PF4PB6P58XxisHj8Xg8Hs+L4xWDx+PxeDyeF8crBo/H4/F4PC+OVwwej8fj8XheHK8YPB6Px+PxvDheMXg8Ho/H43lxvGLweDwej8fz4njF4PF4PB6P58XxisHj8Xg8Hs+L4xWDx+PxeDyeF8crBo/H4/F4PC+OVwwej8fj8XheHK8YPB6Px+PxvDitohhcjrUWbmNM8dPj8Rxc8H6laQpH8a79euBY/5J6PAcXvFYFk69ZS9JCiqFYZ1nGOc9voMfjOfgIIfCKweRjXbx9LxV81CbD8ng8Bwm8WXglf+238pWBbPOk81Wl+AZJKbFu8Vvm8Uxfivfrrrvu2rVr17ve9S5s2bx585133nnZZZe1t7djL9z79u3DT+zasmVLsautrQ1H3X777fv373/HO94BN17VPDyPx3MQgAXEawVa3AK2imIA+IThM4Qbh3Ur3zKPZ/pSfI82bNgwPDx8xRVXCCFeqmI488wzsat4Q/176vEcFNI0xcs4Z86cKIpa+bVqFcXQ19d37bXXBkGAG1eUNEzu8Hg8Bw8ocnySms3mggULLr74YnybXpJieOqpp5RS+LRprbH276nHc1DA+4V389RTTz3yyCPxik1ubT1aRTEg73L99deffvrplUolDMPJrZ7pAx73woQUwD25w9NKFMYeoryzs7NUKhljtm7detddd11xxRV49ZBwz1YMEBN33HHHpZdeCs/YBTU/ODjoU7YFKd44rIufvuxnOvKjH/3opJzJ3y1JqygGfKSuu+66iy66CFmfyU2eaUXxzSqynsB/s1qTQtjBUXR2gHTYsmXLbbfd9q53vesXyxgKxQAxgV2F/yJx85A8rQUSCGv/3k1fvvjFL5544olQDK2ciC308uNbhjVuFj5MWHumHUhBrJGISEFPawJ7j3WRUqBwFxUN+Vv4AuTHUb4CfopDPK3G1McTFL1gPNOL4uUqXs/8tWtRWqtW4sILL5w/fz5u3ORWz/QB36kf/ehHAwMDYRgW+dHJHZ6WBG8ZzAySSUqJ9Lriiis6Ojrw8xfLGIqvGPAvZstSGBtwzjnnLFmyxKfUtAPv15e//OXjjz/+xBNPbOXka6FaiR//+MdTisE/8dMOmB888VmWnXzyyfhyFZkeTytTvGVIqfb29lWrVhUtjgvFcOmll2JvkiRbtmxJ07Tw72lZkIhIrI0bN5599tmrV6/GCzi5wzN9+NKXvgTF4Nsx/Ep4xTADuOqqq+I4ft/73ufzo9MFpBSsS7PZDILg2Yrh8ssvh1tr3crNtj3PZmxs7JprrjnttNO8YpimTAvF4B8sz8HBGFOUb4MWkaGe/xwkUwHkwvNsDBIRay8XpgtIxGq1mqapz255Xla8YvAcHGBy8KnKsgxmprBDnhanSDU4irQr0rGg8ACKtg6e1geJCMlepF2RiB7PQccrBs/BAaYFVqcoZoAD3y9P61OkFNbPa3cy1XvCJ+W0AO8dUmrq1SsS0eM56Phny3NwKGrBsS6+X5NbPdOEFzQzZIu8+Zk+QC5Mujyelwf/OfB4PB6Px/PieMXg8Xg8Ho/nxfGKwePxeDwez4vjFYPH4/F4PJ4XxysGj8fj8Xg8L45XDB6Px+PxeF4crxg8Ho/H4/G8OF4xeDwej8fjeXG8YvB4PB6Px/PieMXg8Xg8Ho/nxfGKwePxeDwez4vjFYPH4/F4PJ4XxysGj8fj8Xg8L45XDB6Px+PxeF4crxg8Ho/H4/G8OK+qYnDPWhjPI8OZ81O8T0ssFs4Mzx1Fkno8nleE4u2jxb99043CAE6loJnc3KK0TBmD4xxaoZAOXjRMT4pHn9LQ4/G8shSfT//2TWtaPwVbRTHkMoGUgtcL0xTumHRMOSYcuacS0X/CPJ6XG7xxytIL6N++6cKUOMit3uT3s1hamZZqx0D30AvlaQoeeolvlj3wwfJp6PG8UuCNE1OKAb/92zeNyC0epeABwdfKvJqKwTFn8Y85LFwwbTXdtqJ2IsdaO+nV05IUyVQ4sEZqIvkmd/iPlsfzMlO8d+SwlgvOubC2xevBPc9hKgVh7ODiEAxTaXrA0VK8moqBHnBBjzkgoYB7xKAbTLGloDXvmqegSKPJH0g7YwyST1CqFQlHf7zs83heHvLXy+K1M84a5zKd4ZNqjE6zFNvg4ZmX09NiUO44d+g8veAwpBpI+Wmt6cvpFcPzMM6kVmdOZ8xgzQJhhTPcamRW8zcB1sgXM7QyxdeqSCODz1cptJHKsFnkEtC5XFD4r5bH87JA7xfnUkqhVKa4CaUWDG9fEIbYSDbHfz9bFSSNs/SFlEqpIKCOEoFEImbMIe2KlKUUbDHd8OoqBucEbpCFsUmsThnUg2VSauisPOcKUyRES7W08DwfJBCSEemFB73OTNWkKXMpkq4oYDAGT/2kV4/Hc/AobEn+kiHrZRvC4gVMuMNHE19UKmOAQfJ6vVUpFAGyXBAOkAv4ZiYcycfqeYYZtKZikFdeeeWk8xWHbpMzg6NDQ8PDO/fu2rJta1wu1ZI6Mq1c2ziO4Ydu67PKvT2tBh7o0dHRsbGxHfv3PvTU47Vmfdac2cwyY3Qpijgee3yzhE/BacOuXbsmJiaOPvroyd+e1qbZbA4PD+8e6tu+f++2HU8HURgEymRZHETIuzpjufSZrpaElACHOhiv18Ymqv0jw/c8eL8sx4nNgsRorYMgKGxfS1lAUjGTzl+NlDGFnCWykEVxl2AaC200glnNpMEmxwJs0Y6lELuW+v0olik76Boberfdv+fJJ0a37xrev398/0B9MM1SLqWhApo8yPzmSKtKMlzes3Dt7KUnVQ4/feWRa+cs7ixVQhPyVMA/k8qaogSCa23gEEUb/by9adFgH5aqCK+F7ncrUWeUTMFUUnLmhNPcmby5Lt1Z5+CBW2RWLD3fzv14/Kknnt709ETvruo+HLFtaPfOkd6m0PDEcSjUMXxxOlQ4pJBYNGve8kVLX6eOWT1v8ep5Sw7rnNfOy9woJF9GY5WYAILCcmEkxUHSY5QJmzJdYWEeJ8/BBPeYEih3F0mMWz75o/jr2J133rNv377LL38j/Z78VE29QHDgCBxn8qXYgu+BpBD8a/ZSeXZ64A++qrAgHJ9TYZzE26c43iV8oZGForpavGNbmvu27N359L5dj41tfXJg587RfSPJuA1wKL1C+RBAOIJLrlhi5rT3LF2w6CS5ZFn7wuOXrj51xdEVHnMWaK4m8FIr1eG00HhVA0rMybdPZ0yXGeXWPL86lmlKINxTJ1SWm0l8DEt2XBqVyUqgaD/LjDKDafWBnZtgBB+deHrL8M49/fsbLhWhykyKDy5sFyyY5oFEImqxsG32vI7ZR8xdfnzP4ccfdsSRs1aUrQq54ibvLcBl0TMGWbIJkSHNAsORhPQqCm7xCAh6VyPycdB4yYoBDzki8awHnaKHJxW/yUrTM0tux20iteEOz9/mrLp+44N3b33ggac2DOrxmtI6ZLAaJCaofwRnUMGIRvF5Kr47OuVCwurggQ71/8/eVwDoUZx/78zaK+fJxd0TJEYSvDgUK9aWQrFiRYoWSoHSUqAtxbVI8eLuFjQkkBDixF0vl8vl5LWVmfl+z8ybEEIChI8/kIMnb/ZWZmd3Hv09s7Ozth/bSeF06dBphz7b7bvVLtu26VYSqRLlW8q2uI1FXsmkTS+y6pui26EH6ViYmzR1/kQbENwEoYS1TIIEsAbdV7GCK1GWbdtSBo1W+MbcyS8s/fidORNzdSuZZ0euiiBYsouQIKLLLQF7AJc5LUiO2ANhQIIQD4Mleczloepe0X6HzgMPGPSzYV0GlFpOMrJ4IbRcV7huniEX4gAoHu5BwPRIy36ib4c+swKYGYWp9d5kWWcb+rAFxDBqxYqa3xxxpNkLQgyjpV7HqjZTVEIC1js0hjCrP9FmEYwGadbamVLBRIccp8ozq8B5QsokBCXiAgunNq54bs5Hb8z6ePGimYDUSM5CT0VOLFSg2Y9iEICtRYD/qBR/XQdVRzKu8qxcweHp0py9W7eBP+824oCBO7ZiCd9NqHyBJRKw4ci2cZrOH6AgBCbMDf5EX5OQVAEh2AIOj2VsK0uxLW4PaTYGqtRtlsHYBTNemP3BmOXTlzTXrYobrCTjYcxiZE+MIDe8HTI1bZvalAAaHWgGCjD4V+EkhONLu6ykaqdtRhzYfcSePbap5J5VADKwY5sHNk9Tmkzil6QNn5HWhm+TNhsxaF2kX9FF4I9upt4wbkQpHmV5YZHVOGnujHcWfPz03DGNzY3cQ2yJLUQaD02gckwgyCNAKGGG5+gQb8iXOQGUxLm0YQbEF20G0inwkiDRp7LDkUN+fuDQXapZSdLxXMhJWIHn42yUMz+6Jfqv70yz8ifakALNKUcDYsM3yAFeTBSkE63hwYyaRS/M+ei5GR/MyyyXHvyIsiO4JtgGQr1mqQ3OAl1EOFdPIQPdN0LEf8gPFZKixD6cEsAE5M5Z7CSbVL9UuyNH7HPgVjt3r+wInUDVcFaeZXuo0hgOvNdP9C0RoXH8of8wBwgYP7AYwcHRvYFFIoux1PsfjKpZseKXvzxaC3hDAqYsOiBCl/oMqnejZX+iryLIwaZFoOcGhg34MBnqlkW+FAdcrLKCl6eNeWbKyI8WTM17cH9KcCBsFITXjEgEyLgoVECYjqXctY4ONmgDdtvA67Yjc2tYKkmZJ3ypsp2c1Vqk9tt2x8Fdt/51r+GJZKkkyA/rc5CkIlTRrXy7aemPgcA3wDbbCqnH3UwZALca1zfVXT/plTenjZ7fuDxKQcbYHbqKlUhWiGSecz0DgzYgsitjgoq5IQ1Z1d1Fa49RLyx15gokz27XkuohfbbZu8uwn2+1fZVEMgaJp8iTI3nWteAEyNDTqrHWYr8d2nzEANagIfpJBO4GykvwVkd8hAPFZcDi5cHqR8e9+L8Pn19ZWJPzhbClwnVs5JqCYykAkXVQEIBJrgThINLZ9e7EYRFQG9JYqYf+6l2ADtwpwKIc5Xkwh2qn7OjB+x00ePch6Talwg3cEh3+dNWGZ4DrtEaIg2r4iTYgI7W1BOUUDO5HrVZNL09/9653np5dv7SpVCoXqi+4UG4Qxb4rqTuB9IbOkdBWWwnhO24cQcrEfqgFjkGaGqmR7NJS5C2oAY89SNkCDPQET8Sswi7fY6td9xu6x47t+rRRvit8Uiyb+tV+AgzfIpENrFvTctN/IH7s/rxpKOuDUaNX1Kw4/MhDzA4IU59rToM9FY2MqFjpT/QNyQgAZDgM5hrXlZeZxlz9a9M+um3U09NEbZxEoKCIZEexsJlFXQyQClbgGgENyNi0XKiPYa2EafgX+XYhUy4LRRTCi7qOjGCqSZ6P08LhsUym2h4yZI+Ttv9Fn3S1F3uWcqAO0v7JXW4+AWaRlwTjJcVAbsF53jD22cdmvM8K9QUEvbQTAuTJiNuOHUR+JJnrFVCORKbD1Fp0gHXGQgRTqlLPPhDDmUrJ6ME7A+yjQMnpQVIi8IckO56+46H7bbN9K789ToaWACSgMo0Zi2hE///W6BsiBvz0zUmmhAvdjQWqiRy7jhVmWav+/PA/Jy6dHjmRAvss6cWRQorp2iGwAb0lzG0OCKwEDXvQXEINCDBEegYS3BFwNLgpBAX9KPI8aDPSVRzGdVkITOw4MKwSq9TLxJcc9rvfDNyvQiU9y7NjxBqt8LgCKiMxII79ZAIboWbLSiAxiZUVxwo+JcHW2NZyK/enF64dueAjOCYohychJxiAVDa24aI8FceUkET0VIIBLpD4gJSZwzkJDz8UgHvCz6ShHDhPeLaLLVQYSRnbAMokIEt4riyNatecvPthf9n31DZWwsUxy4Nt/CSxb5VyOszDiHSY0kRdRYLSTr1BPyzgZsa8N2b5iuWHHvULWCaHnZqnVtQLSHZqXgjTfkyf9ZkzQoGfZLZ51GSpEvBUKIR0ernBt5q4aGTsoXmv/+e9R2prVngOGA2EHkZ2rBxBESCyCSVwh16FEJCF6YLWtka+FKR3kGvVjwiV9Jkv4xiI37EQbGDFVswZYIGWXYkf2oO89tf/5oIh1b186TAFJeFCRytkcVSd9sxU50/0BYrj2NFPcAoavXlBKB1R5xSemvrW1W8/urhQxzx4yCZbj+WzlXI8txCFoYot39Xy0gHKJLZFWyIEQd4TtkZJFu0UIuYuLBGwIdSPgDnSZltyHgN9+FEsBw0e+vjP/5G0ZBlgBCQYwkX7qFq4kLjwNar8tmjz35VY5yaopQAKgK1I+HnA4gyL310y/m+P3jCtdnbsC8mhdoo02qF+giiOoMSMAwo4DAjLsl0/QUEEmzABZjP4JgQfFCAk5dHzPRpExz3XAxzBASyoDw4FUU6xhJeMsrlE0h836ZOF+dqB7XphTyyFo2waMKR7dCAKHdB+0viNUN6SDvyMjAEIYls1seiTNbOvfOyWMfMmRC7lNOSGGD0XI04SM0FAfr4VhDrgQ2geAx6DpIAmAC0i6lmw6dkC4QUCgiQIoAkFyBgCKND5DD6L1AKoj3tWLiyprJg+a/qcmgXt23asKm3lIpQBFf40juHbJMgL/IS0CShQnyB+MCFOgF5BLIgnDNkPVuIFS+Y0Z+v7bjPAjGDVk7JCYHSqjks0TtV4gc8HEtpTXP2Jvh6FUHMazkg9sPCWBStfaxdueu3++95+rLawSnlM2YgtyLuI+fQAScCRIu5QTyA5TEKBNoI/PTxn2K9FZH70AEJLxHbIKuklaNipiqWUDgd2oE48LEMbCL+xoX78zMmJipKubbo5uBGpuOviBGAFEFaKt/sTfZ7CMHRdN4oiGIIQEVcix+PpjYv+8tRNT3742rKoXqbA/RgZM+RAIUz7U4V82XUhMTIZEhlqQkqrhYjIRTgCMiW9AC6kFFoo7rjaBJUDEBdD/OQ9sQc2LV0eW2J1w+qpEyb27tGrdao0ibScgAYKwNMyRNxvEy+QRyDF2gwi7SueQdocMhnqd0lrw/obXrzjlSkfNJREBTcgjYRjkQyhJyK4g9McxBUuHacgU5bPgcYcJwKuYLyspDSVTMZgPXkomctk8kDBIgYP6T1LbTaRC7AdwoQo5hBkAwYDM+ipHxwXEt4R+epTjvjd/n33SkZ2qZ0igdB4IpTDGT8p/UaoANfAVazCkMVZGdw28qGHx768iuekB8UWkU1IgBQPzKOERkFtpZ2QhagkUSoC6mPwYxrbCxUvLykrSaXiEMZDCCFHIszQQY/HSmRKYk6PnqAxgMc2kAXZChQ/5r6bDoOA+QCRqpVIn7nbUacMP6QkdpJuibnJn+jboLxGeB5kECDddOB1gAgRPgKYjuBxKAu5fCYIcrC+qdOnrF5dt+Mu+yUTyZJUeYqRIDwrIWg6QUiPDIrBvGmUHu0wF/ipj+EbUEEoHxkjPecTzSz3cc30Pz907ULZGPiRQIZF7BQ0BBh2GqlkpPzYqvdtj7uwQVvwUieFRFNGKpVMgxQNnQORndU3rha2iuCclQiSCnaHAxCeBoCCkjMKKJYsOKGtuEcj/L1m9vPuwy8/5IzOTlWCp00HA2W6P02Ks2kSQoBRAA2SRRkW3j3+udvfeWyVmyOcB7nFyHBVAlAN/pSGtJJzpOHg5CWZE1mJgPvcZiFyJNmuuh1FLA27c2Hc2NgAwACQj0QsrwLl8dC1vCCA1QWOhWhISRl0A66Uhp47bt4uDZzTdj385N0PK5FpP3ZcJ0G2Cjyil98WbTZiQLbiUkDBKjxGnOViRdA8cuoHD456ema0KB9nlc+AYekpBUI9aaYtgI3BMMEAFFKR26ey04iuW/Vq3aldq/Zd23Wr9lrTIAbqGwB4ABwAc+Nmnl25pmbusoUzauZ/OHfylJp5hRKoNi4cMxkDluPGGVMwKuAIIDObMS/iJWHqsG33++M+p3ZxW3nmkSD+Q9u/VZa1GJLNcDa81g7eqp1w73P/m7J69hqrCb7CigPAWwBjyNCDEjOGLAWW4bpOVS29MLl1597dWnVCDX3bd+vdoXs7ry1gM0RiKygyCFmQzPBsTWPt/BWL5y9bPGbpx7MXz222VbMrIt25Cj9kS+UA0LlOKCP9yTbuRU551tuly6ALDj9z+5JeVNNP9K0QxRLqUhBWGKjmgK1uytQtWjljcd28VY0r6+vrYmBxeswIIQPaARqw2A6Qz3LlOQrJZzV+leVVndp37dl6QCuvEw2yU75SLpSieAkytp+sbDOJ3m9WeVsuUmseHPvMPW8/3pxCDpYnVpLELNdGcIiU7YQWg4G5WOa9pLK7tOk4vPc2fcq69OvSs0dVlxQHXCBPSzhcW1/EotVizbwVi5euXD6pbsbiFcumL53b6MRhyhYqQgKLP5T42SpwoRx6IHPEq0Rp26jkwuPP/k3rXTzPi/WUAAgQn+9M+omKBLhgemKwPjW78PIXbn1v/oRMKox8QbAM2ZFCzAegQCRkAjZl8VRMb/+1kv6gDt0H99i2R9ue3Tt06VDaNqES3EBx2CnZIVLpuKawcu6yRctX185sWPjBpx8vb67npbzAQ+RqkDIBOhFzzxWCEvIooVzh+auirdLdjtz70MMH/7wNK/UoncMt6Nv9lmgTiEHvI8RTXP2MZBRR1wgNKoCPieZmVlz07PVjl00NVT6bBFK14qjgAx3hmGCW78PtpLKWF7P+rbv+Ythee2+7Uye3nU9PJhBguE+v3esuG1wGHKMVaD2UOaTBlQzJERCWXB7VT1oyY8LET96dNW5ZtIqnvbwqCEfEiGUECIjZ9BIyjcO3d26/7dVHXtQj1aaMpUQomEuD6dBOtAZ3rR/jMnoB40eSFBlR4j+Nx6ZBIkCtCQZMZ4VxbrmTu+jFW16ZMybkcWwDr8bQPeaD/+RGmOP7ke0Ftpu3uld33HXYjkf026NHRVfkRb4em+jBhRFsBpzGFri5lqEkSQHRwNngomEcZFg0t3HxSxPfGzntw4XNy3MuUijBPKXfQrYTwpYwEcf1uWvlRKeK1rcf8ddd2vaBYF1kVtTFajmA6NANusiPQWybJG0qa02z+JcYEmM3NJ3sEh4E8sAhgtjkvVggrOZsvHLW4nFT5n20qnFFLsjB5cTYzwIaq0Dd1ZELS8EqDThWkkMTYDUUh2zm2GA/DVFRibh1u7J+vXps1bvboA5lvWHhtpWyLZesCb6OogukjjPJ8RlzQ6XfqsvawkgPC4ecYBJGTJRhAiHT7lzYnGbzZP3Fz13/9oLxoRNYHFYnbJiO1G5QWI6dQPz3rUQlT+40aLvDe+2+TY8BpcRzmbY8GCC8KDEeLnD9x9Uwctu86g6bDiKmlkR1b876+LlxI6evWtjMwxxSP0STRCALYQKSs63QcQhzFOyk9I8dsO8Rux0wvLxXOrKV4BCywg2J0KaM7sc9UQqN/gaaBkazkPkDZzXb4Xv10y59/MaZhRXKiYQdirjgJnxbsgDJLNyfnWahSoe8e0nbXXoOGdZnm5/1GNTBqeQWcmSbTJQ0Auqh1cQQwic9w5UhvbaOJaSl5jQuGPnpmBcnvbO4YVWehcJWjh1HMqTOdimihIcTmOW5IfeEc+iQfS7a95QeUSWydcuzqa8dyQCUAkKn+uEgoI7fxJF+BWKgVugdhnA1ls+jncJ1mlU0s2HxH++5/BO5MEzlOfcZIg6NVCR4zCR3IsJTJczbs9eOv9n9kO2q+5QpVmIlqT+THrFo51+s+MsIdwiK9RiTpWrNk1PeePLtF+Y31+SSIvTjKMwy3yYIEEIA1OnmR05PVn3H767etqqHGzEX4MSlp3xoKi4qtC+jOIfb/DF4Mi1CEqVBDBJgF77EAjCYGc+79Kmb3qyZJkpUVMgjsyTXox+JsijgLOFEMh36gztve/xOh+3Ve1hK2iU8Vax2c0jP3aBCyNBTK8Tq0XMm3ffBE9OWz8mlRF7mXdf3gMilFdqMc+i2Qg5UodJnDD742D1/3Tau4DwBcZEEqYMUUvsxByDEAGixcTBgqparDkVaty0aomohtsexhQSIhhfDac2sHTV51pg5iz+O7NXSydN7yxSzPEpUyFuRimiLRBBDzbTUc3fRX+1g6BpY0ioNfLRl7DqqvF1l7+6d+m7bfYcOqe40uJiVO8xRMT2rQDRCaRrcoofe/5iHHmt/SAkWTchEk/hAw6XL6P2FBpb/aM3cfzxx62SxvCAb4Y5orDZJRSZsleWOCqy0Snf2qn8z7IDDB+/V2W9VuvkGqEJECxbLSLhWvVWYWDPnifGvvTN1bCYqNJdlRCyS0Jw4CF1bD4ZALgH/EHdNtvnPERf/rGorlyWlA0ceeZBmIecmq4r1/ihJFgqx72YYK0M+VAgLLHhl2ajzX7hxuWiEj5JObPHYpWmfFUecd3zGnXRTcpvOfU7c5fA9eg8pF07STtgx4J2LgASXW6z361FBBPUs+/68CY+Oe/nD2ZMzqbDAcxw1xmFeANbRV5mkg1pdq4kd1HWHfx5yXle/jUuOAHdHWbMDHSSfgTiJBtCYzc2ljSMGswutoZXPH4+E8JD6q8KkNQv/8Mg/Z2YWBmkeF3Je0okV0DGKAyQ7dk72Snfepc+Q44f/vG9lL5c6FSwfqIhewKO39GFG5PyLtX4ZST1bg+n/ieJC4MhalX3603fuevORZUGdU+IV4hwSI0Qd6o4DLrd5gqXaFMrO2+2YX47Yv1R5SeY7ZIngGL0AgwbRpfEH3rLFkxYwvXKDzAZAAQ6LqzUsXJSvP/Xxi+cumid8FdiRcngEDEUaTOqVEG6bOLlDv0FHD99/x/ZDPOW4FjTR/mbDbiNgbXghGmYvAhXkWZS34g/nj7/juQenFWqaRT6qpMdzQJwJIGpGYyRdbiez9vAu29xzzJVtoxSz/Qh4QscxQJpivT9K0o8PdFJCGwYx0CqNF7UR7sEkFolQuVnFCnNrPn7rwxdX5MfYjhcBlDm2YEhgIwhCIZ2VPpNJOlk7AtRofiAaDkl/tI3SUvcXEXArKOo2h/uhp6lcub5Id23Xa9ftdu9euR/thI0rD+6JzgZ2YRH07kf9tixAG4yQOtvoEY4KaJaSLAvzNvvTB3c99/qzPOkUeCFy45jFukPCUomEFUeswLuwqpN2OfR3ww9Lw4lFtstd5m12ih+I2KF+JCnptQuRY3Eg1aLMijETxz006YV5zStzyRghxg5i5KMx5wEZOksFvEO+7KYT/z6k/YC07dkCyE9Q7GE/6rkaAhkjqQEXcrasZcHoJeMvuf+q1bxBlLgR+CzIGoVnK5pHIJloktu06X7Onift0HOor0Sp7nIvmhp0gXp2jLV9bYpiYIK8DAJbrIpWPzjqxfs+fqnWz8k0s7KR7jYXXCG02SmZsDK8X6d+Vx936VZumxI4cHr0RL2BiIC4ST0x8jdx5htHDKS2xn3g4PrHmZWTUrBgTv38k//7p6lsRVTuWdm4XKVycUb6KMtt6Sazzq9H7H/G7kd3cluXAdfkkevATnDDNqfXJqlWFKX6vwbHoihyXVcI8+EqgChwzWrm4fKw7ra3Hnrz4/drE0HOFXBgDsowUYBK4zpWWXpB9Mtd9/v7wRdUWEkPYqa+D0p5tI81f38E2apCoAD2dMBvD7GGwkQ0Nr/orEeumJCb40ubZbKpqpK6TKOVhEOz3YgnC/6IrgP/fPCpPUrbtpVeIkAYoBGrAZdJ95u4/hBpkxY3jX8U9MkxGrBvW3Vx/sFPXn3s7Rfm8eVRSURda2SPTmA7lh1ZbjKZ53uWbXPP764os9LS9rhi9O7Xjx0xIAYXQ7jZNkT7OSC1YrZsiGrHz3x70owxa6LZVqI5YmuQ1jp2Gb2Vj8yVRRaCEw+gDeRlCArAJlEh4jxWyC4VL5C16B/MjgyVLoQlTIYDdOouO6ADpJ8OQzBjfr+2e+06Yp+26Z62VeLoaYZ1d4VODb6Rb2ohpDMeyVlosSR4XYilG9fY4Q1vP3Lt9Efc2GJBlOJWVhZimtqOuTFL54HPy/bYaviFex23ld8mpTwavuV6qCGx+WlhoHtpuRSIUTprooe49HKmZS2Ma25574mHPnktAFQXoStk6MjQVb7rBrkwYaU7ivIrj7l4r46D00L5yuY2Yhxu8sdLGSlKaHatwnwrc/XUJ59885msl017PB/lkal6IXMF8mFAZO6p5Cm7HnHCjgd3EpXIfwC5yLgA3WAVjIVkb5ZHhrwZFOnXnGhiUEETIa4RzVMzy//52n3j5k7K+fkC/LsT4UKetGG+dqK02eYDy3reddQVvXlpmXQ4rNIFEKW+BYAbSjA2nzb+diVUvOgtijvWErPy8EmufcGdl04uzM+Uw90Elp2UzVEi6QAjA1khdh8xfN9L9j6pC6tMUYLi2jE45lAfjO+SdyIXsrbyDS+wEbJtu1AoYMk5BwjHFVzJklGU8pwd+o5o06l67OxPM1wIJ4Yfc5SMkEp7TIZhZXnrRYsW9m7brVfr7giYAF9E+sK6nx5/fwTaj9hAfVBw2cyGl4gt5cv/fPTYS3M/CFNxHAQJmzfkmtw0wINF70IE9vZdB/79txd396srmZ+mr+fqYScuR5x3v9FLjxog6rfIqIOA26FwvYQdqaRf2rdL/6HbD5m8dNaqTC3NEkVjUmhKdQaIh4jE7UxtY5lwBvbo7zEXN0hW9zV0pgWTDsNgwXqC0KpMfCEbi5uCulfff3rc9JEZUWulmkLeJBByeEIq1/fSiBQkBXr4bTMOkJEjD6Z/GoNo+EBL4BIa4s0YYhqKhRYQBn40NXs6lpI7a+MH0hUaRcfX1NUtXLKgR9feCb/cZjQBqwYfusyPWWTwNcQJejsFnhoZj+LhuBVzrnrmjqaqHNJFSIKGb/s8pqmTuB/xalFx4ZFnnrnjb9s6XkXxOyxuzOnvNwDsORFA0i53gBaRI8HAcBXARqC9lMMH9R6WK1Xjp0+FoCR10OL2lJDC8pxYIZ215n8688Ad9yixXFvoV99/zKKE+xQ0/1DE4zvffeK2d5+wSpgo90SmgXmOfibIHWQ2yreFc94vTzt68IGVyikXKRYpzl0WxrqbyRL07R56erC5hgHcGcOBojJoSiB82y5Ll+6y7S5z585d0rwsoMGx9LiBgGEsCwTrgzWZfCKUu/UamsSlYNOuTZ1+cB/kjIvVbhZtEjGAGGk6NF5JScMx4WfgKZTD7/v4+btnvdxQkUMiSGMXhKP8BM1CGorSKHnctgf8fZ+Tu8QVHj1ZccAYIC5AG+XBP1HN2KLuE9O38fXcv+PQ/EDwiTR8GzcNzlF3KM0K1K91j4G9Bs6fMXep04Bw6AsFpoW4DufZOMzzaPHCJTtsNcJ3AGUIfOiYg8O4PFDeN+LZlkXUxwA1ooFR4J1wxMh5H/31xVsbqgIrhvpZMSJ52gUqtZhfmnEP7TrihsMv6Ou0KaVxVRAeIjWYTZAY+eQ34xe0U3srnarSIzwaRoKlA/8Yy+o4sVuPQfOWzF3aVBulaDSQTd+0irGE6jX5atKKBSN6Du7klXkR7uAbKnoLIrIAWA7W4pjy/xjxhkaowM1Hq5pmP/P+rXNWvR2nV8pEY0ypjc9UNY5yJ4hlnc1ynk3zyfEo6bMyjvw2LLWj8hK3Q5nXEb/q0h6Vic5u3MpTrXiUVqHLYfMA6orGjziWr2gkDHBHLJR+LYzCoUN5lbckE9TOXTK7tKS0orw1+Q8YP/wo1n7MIiMeCWDgUCLoq0jlamX2nIevnMPqYl5wEKCZjB0r8mAadplMdxUVt/7m0kO67FBtJxLSA1iHlweYMI9TvwFiAFag4ESeXGsNdSTpJacPFiDpG9FugO3YE5bMzfoCV/OFtKFQygxpULnmTCpkw7pv7cPdBjGD1f6IyY2tgh2+XzPj36/d0+hkIwtSLUDNmW3D0TI36avkDtVb/f2XZx3dfdfWoV1qp3FIdzrgZD2eh+ZIQAZGcOFrBb/1CGGT4ABAOK7ooQ4noZzWzN+759BZNfOX1K8KPEA9mDrJFxIHtMB1li5e0rdz1w5V7XxSIXrciEP0uuc36mOAU4YebUj0pNTUqzUHi4i+KQXQwN+cP/oPD165rLLZ8gtWEJVaqVzEBGKAsCqixN/3OuGEbfcrYWkaUgulBNGINtLVoroWgbZGDLS9mTdNPKNawJQYOSiyZ7o70dCwZr/3r549dYLt4N4LypYRZ6FNl0plvb06Dbvh+L+2E+kEAiMlRprvMAfyvC2cCG2q2OYuwF6eWzMblh5/27mz7JooHSAAR/SuN5gELU6ks+7pww87b7dfV4tSLj39ZhDLaWUgbde/b8gvIBZD1CNalCF+LBSuoOtbrLDcyf3xzTsenfY6YLItgDRFSagKjpVP0Wf5BsnOL5x6Y2e3mkbR0QCyHzPB5MmiwFN6UEcPIwi2IzBNmvfha2MeCNwFkbdKPxS3laywRKlkoesGcVzn8RCZrB1XOFZpVUn39q2GtK3o37Fdp9aVbVzua2uEIwP7IXxXWlEQN2fC1StXLqrLLa1dvWJZzaLm/FLJV0s3VH4YWgVtvw6Nh1CuZzcwlYpzKV+079JqyG7Df96j1SBHpeEsf8yIIRY0nwEJilkBi+qt/AUPX/n64o/WOPkKCTdFXyKIXIQPJxX6A7xOdxz3t75lHUusFPxtSBXQEx2aEw12CMl/g1EE6zl4JJbG9Mw+L0KaRz1JmVT84IIxf3rhunzU4KkYh2MOr0GPMFKxX9ng/OPIPx6y1R4p5G4/8nclovynhVW/uf9PM5sXOjb1mwLJhR6Dl/WdpArtgwft9c+9T+vIUsmsZ9lcwnvRwyZiOEzF/ExgLW5sFkEHkOw69L1o6EKoBCEPKRPcrrGar3r+jvtmvZpNZqgc0HrE/Ih65aV0+3rtLvrV2Xt2GdKapZHEIxYg6f5G/cVf46kEXBOSvZDe12VzVyw+/oVLV8lGZTMV0BDDKET7bVfZrXKJf//ygl/336tEJDhwTnEKR/yjt+Lg4Tw9bRl1LOuAjTvWq5tJMDzcHnXOIDmGLdFUWb5001bywL4j6lbXT69fmvdoqgxP0OM6OKvIU0tXLeNRPLzXQF93zVE9+sIabLdwkjRe0LbiiDtqpWg88dHLJoplwo494KUIaoXQkEyHyZLV4i8/P+XMnY8qiXzP9oERqC+ZupWhnwTyTFaLfcV6N4t01wK8j3FYtEOjEJqslnAuoK8HML5TnxFhJjdz0cwCzTjpUGGkqQCFLm8u5OYuXrzX0F2SNK3JN9L0FkMaYhER6lXCygkrG4rMm588+sbEB2VqTcaqp0edEJrybOnbgM+sHpbiyQov7NS7zc9G9D5st4FH7D74iAFddu3aZlBVqoNvlTsSriTlqaQrE76VcKXnYIWXl3ntWpf37NZ2UP8uO23Xf7+e7bZKeumG1fkokq7rFcWp7wVyiiXSLCHsfBg3TZr+YVl5ulVlFYfR/YhHPsa6a5ZmPg9FzolvG/vsPVNfynp531VOzHIuhxuFtpcVkjuV9vnfadd1datcy4O/hadD1uUqeE4abUJENqNXvhmZzgVty+aHPNDG1SXzFOte1Xpw+35jpo3NchHSWCFgRgITIY/ySXfitGnbbz2sLFWW+hGLErScNV38zA3v106N07GkB3YU3KTl+soraVbHDzvob3v/vq1IpqRPz3hgHi45LDg5SNP8QMRcvbL2z+YR0AZkB5/soibyrBzgskS5O/UbWs1TH34y1nMSoUZ7tuDcZrEtGpl44ZN3e3fqPaCyk1ugR8N5h2DoN6CNIwY0DG2hH6NBi8qmB5jTF8/9y1WXT+qwEHl9ad7y6UV5pIjSZU6VdG886oJDu+wkHT9yPOp4JmYiZMscFz4AjTKT05qqGewh0PWj5ZtFEZMxTAz8EnQJGmTCWIHJwLOrG9xhQ4e8n1m8uHmxoI/AozgH16QrHc9aNH3uiD6DupR1MJ9Z0TIzrWzhBJZL6mukbuTbRt77+IJRUSkchVWS54HLleep5kJPq+oP+x79++0OSYc0F23ksog4p52LgEEoqB+990hIb3MlRqSRMdhN3UH03NvSc3tR2iUCgHMH4IDbIUsH9s79tlklGj9eOU3ZHqAeEEMiEghEhYQzt25Vm1TF0A79fvpQTpHINiPOo6Zs7dujXv943gtBel7ByoF1SiUtlYB0aWYsGI0NI6ge3OOwX+z852F9ju5aNbTM6+HKKttybU7JJMzTppfqSDpm6KMFq6JMhiZLo0cSHGmU6/JEZUmXru2GDd1691Sq9Yqa1VFIUzkxmtDYZ6yUhtSxguL5WOa5G8+bN0equHv7vrb1TV7KbRkUQv+V8iGtQExbOfvil/+zOtnM7NCP4pzjUgLKuRe7O1cPuOeky9sHad9KU4cDXKhgPKR5UamLzlF5W2U45LrZLov6U/UPRKktPekuThWed1hgnjaGViq2u1eUdO3Z79W5Ywt6yL0nCDGIhAW8I2Jr/ox5e47Yrcoqvlzz46SbJz776OiXciWx5UU0mpReVKb3g7yYH7PrQX/b8+TqAk/Q53qsQoJFDvgNXEjPwKkzDqZVrIakqK3MbH1dyjNVMLNJQ4g0Zpbme0A2Ti8VRDwpnMGduwzfcdiM6TNWhk3ChegRLyM74QTADVzOmT7vF/12rHQrLCGzHvtmgtz4U4msJd2YeTF9sCR0ZWwVamX90fddNLZmhiot8QuRL8OmpKDpWwrpQ+yt7zv8gop2HemDWt8jZeEa4xpVd+ajfxnZMDWflCqwXOa7GcVTKpPOD3TaPnPs7d1kB84Ba5C4wpZb0JtCGv+QQ1iLZA1BJ0Uk8nbuhYmvnfzujUFJzspZ6dDNuo5VlnEbEsOCzpcfcvZOW22fgN8vnrTZqvzNCLcKwqWMJcVKIEzlLeu2/9113bL/Zfy85dhuGMF1Rp4TKbttUPLS728f7HWMfDuyPSZlCXWJUzdI1rJ+JNNKR1YAAIDIDLMUXmby8tefGX9DTtVZIvZFQroBAg2TVSpMOfTZsNWpVG6nynN3GLFbabKtZaUI85FwjaZgbfPgF4lM0VNFiCxUmfmLZ46d++Ss+jfjZE1W+bZyfZngsY0sA8mN4JHk0Y59D9tvwBmObGXHSfpqD65pw/TopZgfA/SLwLRQ+ZFsTuV+9tC5E7MzrTAuyVM6lWsVsLxfmneHOj0fOP1fnZ1WKB/SGBHb+85TefNKWhiG06dPP+j1c9fEuTCpZNJWhcgJYWaOcL22nTu9vP8/+nqVrkqvsZln22nK/GTGE57FvW+UTvwACZmMfpBqIxuHxtNHwHNCJPOvNy895H9/sPMFFkehpwTQYCLpFaSXtc4YcNhVh55vTqdnvN9wxNc3J2EBUtLg1Ywtp9Yv/N1df17s1AbpUOVCwFLJLcAXy3EO67Tbk7/4M88kwzTXT0s2mzbVx0CjK6hbmsApvT38vzHPvzDpbVmepA9OAqJwGv9kxW5Xp+2Nx/ylV6suUlKiWDz/+yD4Mtuljx5t02/Q6+Pfa4xp1kipaIAvELWw41xdU1qlRnQfKgPhObaiceBwYC2FdIyn6Lvej1QC/p2JD+Z/fNU91y8vCxQXiYCGjtL3P4VdkfGvPe6yXXsNc+lr4lqDzJnfCcEo8StekO6TkAPg8sCtB46dP25pmENggrJhP5QN6iUimVm6avfhuyMRdqRM0hwf1BOCLAq33kLc1VeSyNosKSWTnphV8+bT791UsJpcOwGbhcUqgCiJdD/PVbOt8t1aDT9w+4tGbLVDwi1TwM8Wja/T7AYZwLZ5bgPOlGae0eMXGLOrW7Xv32ur1lWdlixuFrLJBhaI8ggdylE00M9OyNhfsbiOK6dLh7627VMfqrk6YA2qKd5JC6dYxY5nPTb21funvBonIrhPW1oF+B7O2GrR0am69oRL+5Z1dgnMERWHCX+3hOsie8Sybdu23QcNmDFnRn0hH4qQOTZ9vgpgIg4aGurdJr5b/+28UNk04SQr4hoKVjSUz2xt6QQvhP+6OSYAKi7jjC/+9MyNszMLLfo2lBQUgF1eEF7sb99168uP/GOpgN0hi6HvJZl6vkvSgxqpvwp4szRZ1q1X13c+fj+PUKdhufa01KSVS2qGt+nXrRrpfXH6x82ljSMGMIt6J2mAJ3UdLyysOvd//2pIxSG9Wo9kT9GgQeG2ySWvOezCHdpvjZzBcaFAxdO/FwohxaCQdpMlXqpv9wFvjXs/8GJ621LBQPFHCNdZsGjZHkN2aVtaaUfUD4vgVDx5yycTekGk5lAes0JhIV6tmi+6/1/zVX1TCcQnUiG9YBV5vHVDydn7nPDz/jtXsRS8Go2uXdd7qav6vyayTE3mcljS81OEG86HddvqzUlj8vlCRA9FaG5yPZOHWrqyromLQd22bs1dFiBh5qG2bBd6WoxFLZx4HEnpC8eas3rs0x/+I8NmxYK5rExPYy8VTTzLXMmqk533GXLYnkNOrU4MtMmaE/jpiLBOukZlNhsxEIYjXiPkU96grFTrsj4Duu+eaVq8qma1X+rmrebIDplrxzFgaBnktnjZDD+R7NSmB0NiQ3dATz/o+t91WPweKJJRwY4WNqw4/7Grl6UykJ8T0UAr+ghxxu5rtfnTYafs1XlIwvIUJxDB9Qiv716Z102UBxXxfG+bLgPe/vB96sxTMYQOmIPIabv2zCVL991qx46JSk76RhECJ9j0qPF7uOf/I6IXAxF+6SVGYCGEWmn54s15E29499HAy0kuETsoPAvbjd1urNW1R1/S3W+bsqnH2oxy1Wb23RJSCIY4jCSYRrl3LWnjuPbYOdMCoHQaf0kPgunRI+fzZ845ZNd9fdzpNwp/GzdZGrOhrBBqTX2f8euzRq9KBIUkjWB0VURzIXGeCry92g3ct/OgCsvnHn2x6PulkOXdhG3lrbKCv2ObrX/WaXCJopf+VQKyF45gQFtL7KYnJ7/eaOUVi2jmrhZEMPdiADZra38FKx5dM/WT/KLlZZFK6AfTjMf61Z6+YdsjtzuwDS+D8Tv0Ro45g0zE1PSdE+OSnvimLD4g1e7G3/+th9+BPsirmO16CDIRj5rK4+tGPjBlzVz6circlO71pdsV39c9f+cUlzIusmzR61P+22gvk74qLS0r5LIJrxS5D+MZj1luvuux+9y4ddeTUqIzzV3GSqSkUSHfLKv4PMHLIBUGPpP0sVkEjMjmQbKCdzhixwu26rBv0JACNKHvjLlCsLxUhZDVh/7y96Y8tSwzNbKaYmQduA2taj8K4goO54qnb1qYaKaXE4QArpPgAGPtoqqD+ux8aK+flYQOwnGolZl6zPQrqd8xIcgh2oVhiIBXGdg7tt36gK12LctwO+ZWwoOPRyySMmwoix+Z+Irl0wAXAJwA9wsrxA1/7wHg2yONffQ/8qXA4NYaJu8b/1yhFAcR+2BR5CNTsdc68I8cfsDA8u4pBXwcr0NduprvlgS9TAP9cRTgjVtW4McPObh3orMX6S9lkxoiqIvQynxqrfxg0VTBILpvQptoG8UNICvq+8yp8E3k6/RpqQLyFxqdjaRd8KRwf7vPr0rslETOQ4wtnvp9EeksPUihOymxvN/tdzTLRj7UHZkQvaFKEw7wpDNq0ugaVQ98LPQXYFsMFT2wkYIWhohj6EpWRi998nbeERJwQdC3wWOKy4Qajt7/lxV2ij5VBPmtfWH7G5OZRc7YjFlulHDIEBQMVNyrSUIi+iYkklPm9U90+/mQXdNumnxoLOJCyH0/ZJHfKvXy6DcL9HRsk1dpyQQNt/OT541csWZmPoKLKG1syiRTbhA0MJqAJ+nJ6qP3/0Paa51iKXo1iNN3ZM0rQpsWy9cnBAZUhaV0fEbzpbnKcehVc9eq+PnOR/bqNNgKk7b0rJh0yqbJaSPLiXNR/agJr8dWpjmsJ8eCW6FHxS2ZzDS1oYo+WTRlwrxpeZXXyg3gRl0stnK2atfrtF+d6DKX5s6HQeAU2AUKFY2jyB+zYkzG7PlKMpcGGatcR+t2Ymk2zZLEocn3qWu93C1XYXzMPr/2hGPTi+zSCgJKm1GcRe9O/mhNXEDgBGjADjrTBKWWRaZBcEmBiJbm6sbPnYagrDE3zTKAjN4LWblfdvBO+9EAfMQXzr+X5xEbEu4bNyhg/Klf73OoHSC/oGcl3LGps8S1C6587qNXciowmmBEv04BvpI2jhiACvT4KNGsCu8tmDB+2QxJbybQUGplQ6Mct2Dvt/Uu23fZ1otd3BCdoxffI7kE/OiT4cANCcse2K7XjadfVSXK3AIlWYSEpRWpwszM4n+//J9GJ17vQ70tjuhxmqDpvSw5u7D8tVkfZhNQiJgLwGU3hPikN7hVr1+O2L9ceTSBBZ2irZ6EqPH15pNt20FAWhjH8ZegbBwyaooldYAaxdF/6NE2FIy+eclZyNsp/+RdD+/rtnFDzm3fc3yZD5UjAy/36qfvrowzkr6wTYkOda7h1B8HhUwua5z65id3Rc5yRt+gqfCclJB5mzcllFPlDDhu3ys7tx6RsqpsslUycfNQHOufF4sJ/JtHxaeVUBTqZogZfbs84nZk28hlKqpSvQ/d5dT+bXbizWWJuNyGMqg1MctJLux0fvLctz+c+YrrFSKVA17Y/ItvMQQrAEHVsSxY8qEPn13uZKIUDpBuxzQ1rZtcI88/4MR2VoWvXHoTj7AEojtYBpYW6zGESmAssBWsFHd9FaEwTAykLewzWlcVlliHqRrCIdytKYwlvGO5k+5b3vHonQ6skAk7YiyRotn5gTs9NSu34vGJb8UOIQacoCEJ/rYccdIIG4tmjiFN51beFg+Pe6WGN0uaL5ESTwQSX3plWXbKvkd2c1unhMtp0g0Sm1l+D6S9dvHaUBPbsyN56FZ7Dm/VJ0WT+ycKoX5+y62MlXlj7kdzs8shaDOTMvTEnPd1aJPNo2/bCZoe9v6xLzeXYhtsirkU0qYXOarjkjP3OSFNH6KEzyZN+/66sovkKprmhN68dC1YXRlzh7fa6qjhv0iHHlQbpsNphkOV8YOnJ7757rzJxo22VFKcpvlFXvDs2DdXyGZ6n0DYfoNKRr6KeTrv/H23E9PcgbLoqSD1PB/wSGQt3zD4Qu2gf/A+0AbjgzZKcFVYojDwOBVe62mgRzDOGKJTNEFe4LBkxDpHidN3PyItvCiIFb1M66JqVuovz696asLbWQ3oXdNH2JKF+TnK+Msfe+cO4WTI4IXPJX1GBdxLu2WJfPUx+/ypXXobX5YiZOinhzS1W1Go635EhvGG95tH+jToCi7qUKqMSEYTyGlZKqe11+M3O/9h936/9JvbJmQFbpLTjNGpQtTEU43vTXh+wtK3Y5aNeURDIFo0UcSWcm5u6QfzJgdlDk1jGikZ4Y/jxc6vBu+1c/ut6RVKxRTNoU+TsSOGS4/e3zdk6kFoxzqq+vqIAbQOHBS3NWETRoeqECeiCDgPoI7q3DDO6Vf5S6Rz7O6HtlGppPKRkXLmubbPstm4nN874bUGmgWAfC6dD6/bggwQJiIVPWmBS8yzuEEVnpkwMkopK8yqCM11odLJnNpn6+0PHPiztLLpkejmiOb/gmjoqZ7pi+6eXiCLk16qIys774DjSzKIf1z5PozfygUQYz0vPDn+DajBOkf99YHOxsuR/5WWE6tF2RWjFkzW77dFNMVlFEvH9oRzyNA9u6bbgKmk69QdQYCsePL3RFwggCA1tSIH4Ugg/2xllfx650MqLPqUuWTcEcwJkf8GYSV/csKbLUjDi7TON0glY24FlmyKC++N/9BKOF5BVEZuu7yXDhzfLdm+6za7t+/HLepzoPk89ZTyRZwJMX4jScIZhWFoejWLuzZGOGoIyurYtolf5poRNJhey+P0hXnftnJRMuQH9t+5e1V7mzmunaDhdECGjQ12iffU+JFrdHpDj+8Aeb7smi2K3pj239pgcRQn7LicJme2Cmi/Um7c1OGEA69olWhrq8AGXNSM1c/EUQCyBa/MD+uG32DZZnMNkQsJqj6f02fJCbDRT1lubOfgUx2ZKGddD97ud/sN+40bVCmRVKrEEoROlZuL7frnX3941rKpNCsrMGALJag3RAICLH71g7cb7EikbCuMExFzuKMc17f8k7c/LEmfE+SWY0f0oTaaii/BGYBUTDIiMpWswwoGbX8dwikghIF1IcEQ6llnfTgKg3VdV19Eq8taomcjnDlStfZSR+19KMvFHvNs7gfZoETA1sJJDYsmL52P6uibwLgx/b5SyyENAMA4JF0wpBvuv31Zvt7yGbCcYi6wFAtUn7ZdLzn67ErmRYUCmErd2N8rAd9wekWJUoIQ4tWfkk5Ke9e2247otg19USiVwn0mmKcKQWyLl6aNMpDRaAK0pVjRV9HG4yas2aKX44PXP30nSCPxEx6QgiTnbEmvKp84bafDS5Hw2TRWVkncrXky8b2S7pahDmq0Cpyw7LRl90y0OXjonh5zXS7hRqnnBGBKqHfmf7I61hGHNEORIYLXsBP8Pmc7WwxpxwCxS/p4BxK7kBzM+0vHzw+XMxmVwFtPW1LzxoSVb32Sf2HswIYyaXmESvU7puAJ/BL+E1BE1AZD9IMD427y+fy4ceOgXiBswstgabyM0bPVq1dPnDhx7ty52223XSaTgf4Zj4lDqAeVYIlKRo0aZU6866677r77bqzgEIEbfRWUcx3n7LPOGjXqfXKjMohTnrTtVOyftOOv7HGLxeJa+kJCDDNIFHhhRn7xp0s/FZageXYh/JY18hGNIU3EHxXSB5LBRiUCFa1oHD9hzosxz9JX6sB7XuAszwLXj1sfvOspnSoGJexS1wb/wREIE9Zg5o6n7fV+/9+kbW3tD1fDhRz6Q/2ecAW+CEq263vQ0AEH2FGp/mypEsB0uFdRV9I6eP2DhyLVzAFX0QRqJPSKPI5pMZquf1sakcxghjAcGo0QKAHdrik0PjdtlOPwRCg9y0bqpRJOKsv27Ta8T+uejCyFPDDFcM6fevLJX//61xC8sQhjX0uXLh04cOAvf/lLGBGiu7G4dQVMGdD6YAI7gVTOOuus999/3+SOxnJRZvny5TBSrMBBwmZPPfXUNWvWmLBhypBJ0jNvwHeBP6UyfcjAvbv7bTkgnghcgHbOvFAIP3xg9pt5BISApmIDxBHaibYMQkRA3AWeikVh9Mqpr9ZNCZwolYkkfXYglNT96f5+xK9axSUp4fteUr+zrDVXE/hvBLS+XLSUilqNFRTQ0qOzUAZkNk0ZszQSwU5TYN0h0Lr6cRQroPUN2+Y2DpB9WSppO0fueJAXuknhudRHq7jnSI8vr1/5+oIJQLG4sBnVInCzuD5iYLGajdMm367E3WSc3D9fu32hWE3zWkU0m1PsMsspO6jddqcMPdC1/IjTxyxo+AC9l4cb3jj++I6IvJX2kWSAZIquxX3Lrmpf/ciYF2HCkovQVQ7z4qzIuvbWftuBbfohSCK+wlUR1ADbCEVSU9Zxf0shRE0PKkSgGIiRuaEs8PDWSY+Mr5+BbLAkdOy6ILk46LjPnj/rNeKOMy+f31T30J33r1hRs/XW28ycOevh/z1SW7Py3XfegXt69dVX582b98ILLyxevLhXr17nnXfeY489tv32248ZM+all15qamrq3bv3u+++u3DhQixHjx59ww03fPTRR9j51FNPHXDAAU8++SR8UIcOHZ577rnnn38eWKG5uXm33XabMmUKKsHmtGnTqqurUX7VqlUPPPAA4Ej96tXYnDxpUlNjY1AoDNx229V1yx984pEpUz9dvWxVdXnb8eM/iav8ppKCZztxUyzLnUAUBqTbDuu6reLItBGj1gbHFkEmdtKgAUYvxEppxyy2ePzi2H/UZOZhNw3LcQIc9WUyHXca1HvnXbc+xGflNOMC8+hbBGBG0Sap703bpvnpA/T7ZkRVoWKyEl3/etW5hEA53BxNbQzP1L5dh6W1M5tzy6UVcMeNhPB8FonmOIg8VdmxTX8P90Ynk2fUtgtCrcZlfa/O5JsREAOPmYDw6M0sW8kPmmbc/vEzFou9EG2MCyVw5G6rOvfv+5/RvVU3lxgJbmppKWvSlCkzZ83u06vXqPfeg7GMHDmyc+fOjzzyCNbhpdPpNNYR5rEzmUzeeeedU6dOra+vh7lhCSPq1q0bzA3G1b9//0mTJjU2NhYKhW233RbGCLD++OOPV1RUtGvXDpIDaJg1a9Y777zTpUuXnj17omac+Nprr9XW1g4YMACeH65UUTZou9Ip4+l5DSumrZhZcEObxWE6nWwKQ18tzjedNuTQVOAi9S4wHEKA2gJFtjFCRADa8yEwGdw7/ZVXlk9QTpzKW/kk9ctAuJ15m3/ud3qVKnO4SxMe0HMkrbmaEH/Bc2RWZiAkNhHgcSYIIACxHyuQAlZwyBA2QVjR2OCzMSs4EZuoDULBTrM0dWIF9WDd7DRZgr4HgFD9pSusc5qypjRd8fr0sUtXrUy5QO8yohkHrGTMRWnisE7DIwfhggAPpcuoB0LUdr0p2qSMEUqXh3Vzly0C9CD/ZZ464H9zeNAOPzftAa0HrX6g1DPdcWDbvsql2clIqrFMODb3rHdqJph51YCRta8i/oJlaNAPvk0bIa2bJE60hYTq0vSyn0ybRMJndoGrJldYUTz7vTdff/ipJTXLTv7diXV1dQ8++CDC/IIFCxD1P/jgA6z/73//e+WVV/7+97+vXLny0ksvfeKJJ6DlSG5Wr14NiAANPu2004Anxmq69957oQmwDZSB+mL99ttvnzNnzkknnYTKUQw2Y/IYz6NHbPBihx56KIDCPffcc8stt8APwrXBJOATgSSASFD+jjvueOONN8454w+PPfJYc1PTpRddsnDa3FInEdY3cseLJRACoKuAsN6dOBpIm8aREQNaGBUNzlKuxXxJwwWC0VNenbN4imD0ARxEWa6EK307Kutavc1eQw/n6vufiVnfMeI9chXLZdxXJQdsf5QvqlwnEYU46IZC+amSgsiO/fTNvFqqR59AQWGHNBmX/qGY9n1bGhmYA+ujNtDoUHpcO27SOHoNgibipq578qqh6lzZdnDvbZj4XC63Lkgglv/zn/+sqakZP378v/71L1iE7/uwuxNOOAEQAbF/zz33BCy4++67YbCwSqxgJ0751a9+hQKw2ZkzZ65vSjfffPMZZ5yBzd/85jcwPWzCtI888shMJgOLPuqoo3DWJZdcghvAZkNDA8UkmiQeGkhikJbcfehOHvcQWCLccxAxBB6lGupXT102m/JFIfXX4bY8kW2SwAAtx4iJsRPHEkJGzMYu6si0gRl26D+kNFVqgiclzKS0JDtDYCDkBZ8ZBAFYDSd50003wcXB0UEK2I8VMNA4TBTGTpQHIfYDHKAGcxSbcJsoYPYjN4M0sY4CqAEroHX16CtvjKQq8dI/22ZEK4cm3SEl1BTZatz0CSEPbcAaDVvRSmoLNefLaG0FGxBlbNbsxfOZT0+5sEMVHRgYlujTsyfZw2c8Mqr1A9WYhGWP6DsoyEduIkFWGsU+xF/ITV4xF60nPmlMva4RaOmWSMUEzfgsLZtV0eq65jU0gZWgLuEowT2bdzlo/zeeebmsqnLFkmVIWeCePv744xUrViBrufrqq/v27ZvNZqHTZ5111rnnngscALeCjASpyQ477DBixIgZM2ZAd+GnUAa07777Hn300cOGDUOZjh07lpSUXHnllRdddBHCf3V19fDhwz/99FNYQr9+/WAV3bt3z+VyqVTqsssuu/DCC4EVBg8e/NZbbwGU4FwU2HHHHYFdUDmuO37cuLPPOuucc84ZMngId1jS9lQQcZu+uub5PonMcxbWLG2MskoaK9i0zWyRhOYYTXQkpassJxrHfDxS2QX6tBiZtSBVlXbKrfjFfr/x7UowSZ/4vRPuTbquFeSE5/gdSnv26bFtFArX8VzPRzpUCCLLUbmofvbC8UWjI501+rsFE0mLIg08PBF0EqnbjHmzGM2fRe9IIDhQidjatnd/DwWR6K1HdIoeWID1oUOH/vGPfwQCgC0MGTIEZjVo0KDZs2ffeuutF1xwwaJFiyZOnAjrO++88/bee2/YFPA9isHQ/vKXv6TTaQD09U3pmmuu2WuvvWBK48aNQ1UINrDK/v37X3zxxbBWQAQgkqqqKqQKbdu2hXlS0NKaRwsa124P6Ng3yT0Rxoh3NFeg69DAMIfPWjKPoAK99cIIJLYUQlOoS59ZTSyH1NwSsRXoz7QyiuJc2kO6bguvSs02cUMLdh1BlJAjloj3kBH4f+211x533HEAZOYoQiqYbIK9ifcQgcETBgfgKIqhMDwzKkENOHrbbbdBagZeoHyhUMC5prwpvHHSI58H99qaF3S3lynJCL+uzqxZ1VhLrdLNINCgz/hy2kQZZQVSzqlf1hTniB+KtJ8upthWFV3b8HLwlNxWkRiY94PVl7TkO3fYtsxKRBajAQ1KFbLNzJFTs0vqgjXUjwjUFtPtR/qnJ/za8sKPjVvW2mDrl0kDW05ZOj/PYyQ6wJDYtBIitOKMDLbp2sMuKxXN0eGHH37yyScDBwAQQGuheRUVFVBWQOP6+nqqSr97A98EN4Ss5fLLLz/11FOhndiESYBQAL4G2oyd0GOcWFlZiRXseffdd//xj3+cdtppOB1K37p1a+h6q1atGhsbgUKAVHDuKaec8uSTT6IM8p5XXnnlpJNOOvbYY3v06IGLdmjdbt7cBblsvqmxyY1YikJjSuUJEdOQGcVlFGa8eG7dUig6Ggf9bEmE1hjTJk2ENOPcxDnvRO4K4eUEs9F68BtZDw9Sw/vsXW51dSKahkuf8P0SycaCLoSRD2MTaVtU77T1gSxKOTxF3+2xvXwUW76K/LopK16NrQJyE0pJYH9kduY/PMsPoS2bR+Z5NWE5OF8OjCCzVjSzblFIz0MlvWaGA9J2Intw236+xRL0UPwzgvXBBmEpUH7YETaxApMxBmgC+Zw5cxB1YK0I/KZXD0ucgkPA6Ntssw1WYJs4fX1TAl5fvHgxTPKBBx4wEQjFYOAww1WrViHwwGYfe+yxv/71rwhsyB9gvzp+mOwZ8pCllr9V2+5JnogRU6SVlxGCjJLRtPpFkR0jAKLd9tcKN1sGcRqcZ0Uqnrd6aZZGhMWWY4doH0K8ZacL1g49t6ZHMNhDGHFDZTVQAAyfMmXK9OnTn3nmGaC37bffHqlRU1PT9ddf//LLL995553gPOj++++/7777Vq5cCVn/97//ffjhhz/55JN33nkHxeASIZqrrrrq2WefHT9+/KGHHoqEDeVxidGjR997771AhEZDcEVz6Y0Qtz3JhnXs10b4iAZrxxuq0LayPJi0ZilFd52CkM8pmqEps3HahJgdq8DkxBVzCz4qpNEQOqOhnqrdOw71Kbzau+6x2x/OO4veHpayAC3Tozyg6AgkZglCueeff/5Pf/oTjps9uqCEfpvCKACMjBWoPgg7oe5mBTtNgT//+c+IPTgXmyYagbCCYuAU9B6bgM8nnngi1k0xEHaiwNixYw/e4+cD221VaqepsUAGgFNJF0yK3Xjm8gUhffK5CH9g82vhwpfy7IdJ+tbNCijg1pTlc2msKhRBCBu6oAqFUqd/z56lqRLJ3AvP+iNUGcqKKG4yDwNUsTQr0EXDTPgd6O4HH3ywfPlyyKJDhw4GLIPAfwgCyBf4d8KECdiDU3AiagCSgHtCqtSxY8e6urpddtnlpZdeQp7061//etiwYQ899BCqgoUcc8wxl112GQyjb9++5eXlRx99NPwj8p7fn/L7W267da99983mckqIpHRKbZ/ZjojiUJimyowvPpk3A6CG9F335rUY0tkLWkWypAzVaZo27/3QXVWAYJH9KKmi2FfJSq/ziK33FYHvsIQ58Xsk8ji0oGETjk/9IthwrWSHVN8h/XeTeUf3y1uE+eBO3ezcmk9qmmaHKhsJctBGpnrs8ZZofnroMRRR0NgySS+eWovzK1fKRslC+gwBh7NGZmeXycRO/YfSXLTaTtcR/D48IWwHUQTrIJgelojuxh7PPffcQw455OKLLz7++OP32WcfZJkmTqAYVmC/upqiAa5vSmaUce/eveEM27Zti6NIErbaaqvBgwfvscceZ555Jkz4hBNOOOecc5AwdO3alWojy6bWgHDtlMV36TvYo5H4HA1E7FT0qDqesGJODlkrtwVFok2Eki2QqI+BwgGbsHBW5AG+IlzICC0FX5jbr3WXrskqm9O7gyDi0nr97SBIJJFIgINADGD1gAEDIMS999574sSJECiyo5Garrjiin/+85+jRo0CSttxxx2XLFlyxx13vPfee4iAU6dOhVAQN4HkUA8qhA4ATMCjXnPNNcB5N910E+AjXDcuh0Oo1lx6o+Rzp7WVOOXgI3lk0RTkuFekWFxFbjx6xSxgQBu3DJhP/WD0T5G6bZKKD882pFit4Pndbjpqvl2D4MylK+lFOBpOf++eVx45aOfJ74+9/ObrltauHPnY82VlZfmE/fzTTzvSgrrvueeeL774IlQWkQZhAyyAJQAfIblEUFmzZg0ySzACKwDF4M5OO+2ERBPB/re//S14h6CC9uOujjrqqPnz5wMKAFgh6gACP/XUU2ArdB2KjhiGkttuu+2uu+6K+wXyam5uxqVRJw4hREH7cTMIVO+8/NrPj//lEc/8dczK8Z4IJBOBS190jlz71oFnH7Xb/pVR0pKu8lmeMIVyYdZkJltaBBJWaCt6ZhrYuPdaHv7+2ctfmvuGSNLAMttPhDLeeom/50FH3bjLsRnppiFV+gwBSR9OBEoJwrrRTuO5oPdmPyQC+GX0EoegzXBG6wqjElMAh7ACnwULwU4cgiPDTixRHntQBocgdGxiHZkTCiPpQQEQDqFmYwBHHfyL8UsW/O643z185/23/+fWEbsMuWLkHdfOekHAaoXDWUHYERf+sf0Ovv2Ai5KhHUGmX6roWxiRWCLtityIhbNq33/4rSvyrFb62JPiVuAIy4+q9h1ywvB+hyZUlYyRS3zPOotbXisBQDrtwrBLWRHLrCzMvPPpK/Pu8tjL09xNNFQaJeK9up2165DDPdkObpn8L6ItvIx+KP5lLvAHSc2WVQoLiujdVsvmrhCPLXznhCcuC0sCWAh9axQtZN4Aq8Ooc/5bJUsRcu3Pf7wTFgGDgr1gHSYAe4F1wFLMOg7BQHAIloI9xjyxbuzFWKIxVbNcZ0rmFCAM1L+uZhwyleNyWDEFsGKuLh1lK25LBElLMhmz8KP6qb+48Q+NbVxekNIt0Luxyi+Nqj/909MdC8lCQjr0RYMWYoHIKwH6sqpw3lvX3TPpRZq4Hhid2W4MpxOfM+CQK35+RtIqI51FSYBc+vwTpPuZ+SHkJZNJ5EgAAciZwfAHHnhgzJgx11133aBBgwAIENduuOGGdDo9evRoiBXiABT497//jUDWvXv3a6+9tk2bNrfeeuupp57aqVMnhEvABUDA/ffff9myZagcNQNzVFdXF6/3JQSHIaK8HS8t1Oxx7cnLSrPYtiXQO/UT7d3jZ68eeBXUIWAutCchVUzfCoEoN0mbMEwZ56zCqtyaWIXUPYWoACQL7VRqaJf+TsRefPb5o4855oAD9n/l5Zcczzvu5BOuu+H6uXPn/utf/1qwYMG99977zjvvAAS8++67COTAAX/5y18AuG688UYoOhgBFkBZwZdXX3111qxZ2AkmXnTRRWAc2AHOgnHAU0C+2Jw8eTK4j2KLFy/O5/PYiQIXXHABxDBp0qTa2tqZM2eiGK4OVIFU+NJLL62pqcEVn3jiCZzy1LNPe67Tv10XmgIPIBHuyIM90zx187PLQ/JflLMaQE2k3dyWSPqRSvH+0dAFtUs5xC9iZfNYxEjeatJiUOsueUvABJgqjrwFGVdiCJtYYg8CObiNdbgY46QM4RA2EfVBKIx11GN2gkx5EFYgIENYxyGsoCRW4JtwIuACzoK1mNvAKSgAh4U9WL/pttvP+MNZkaWu+uc/d9n1Zw532rZtj0rhx+DtoPFkxK5cVL+CGi03SNhaBkEpI0W9RPGMBR+HVkOizIlVymWKC+mzRIq33qb3TtxK0TtRHF6OstzvkegRPYiSFBp9TdOmQaRA36ykdbJXz479PXqkj2QU5mYrmv/emTz/PYu+PQEV0lUY3d0yqZjjIyNRSNdgBdbC2mUR9cdSxq4zOzSd9+/a24XXFYzmk1uPoPzQfBDWof+wCIR82CBWYCDYCdMwFmQMCi4R66Y8SmIFS5RBeVPbOlMyxWB3OIQVUwA7UYMpiT3wxthjHlhgD/W2kijoSkBvnrD6VXUvcZBZ6cnCaBQbjshmHi5rXIUASx/1aylwoUhQSqXmrFyCTBIbUGRCBFBr7vau6JKih/SaS1SU2EQiWY/g3MBw5KsIfyeddBLQAGLf8ccfD6GAz3/6058QIgcMGNC/f/999tnnzDPPPOuss3bYYQcjiOnTpwMfNDQ04Fxk45WVlYhiSLbhLYEwDjvssIceeujwww//WnABnlzbIxxmp2Trzh06YQ9QjquVFWB+5uolGp1DY9FetJR6NYu2uAnaBGKw+bI1yySCKykYjQ6E3bueV1Za1rWqfbYx+9xzz5193tl33nnHww8+WLdq1QejPzz88CMQ8nv06GFU8Lzzzttpp52gf0j30WzshO4OGzbsz3/+M8DBMcccc8455xx11FEoiUMI8CiDCLTHHnuApwsXLnzkkUeAGMDQCy+8cL/99oMxQAAGuKHObt26HXnkkUAb06ZNM+8TowYIKZvNgt277rorrrL99tsbGJ4XIXBgu6p2NPs301+Gc5gjeTLii5tWEHdgJFHR21JDyVTM1hZFjLrRqDn65pHBLKutIclFMaK0jBF8reYk69WpA9jh0EvUxWEK4C3JWMdsEPgPMnIB98whlMROI0RUDs9iikEoOIQCWDeFwXOUgVVgiU0YAJZYx7kg4wFBWEdJnEu3ujZPwrpZYrNdx47HnXjieeefv99B+0sEoDjuBtWC69Sv/GutRQPU8vraWALu6IHdLYlICfEfakmDdWfPnwqQ25RptFhSRiGlNYEa0n97zy5lykUuyniB298zYtChke7aOB3gOGmFwsLdCkc5w7fdXoQR5A3ZUw6iXEt5uXDVopWzEdqAJ4snGf+7BRpg8ZZN84kLqnZVjXLhkBU1mZpEML1zaUeX2VB6RV71MzJGYWwK5gPrgO0Y0zCHQv2NKJTEUdisMTGzREkcAhDfqCnhqFkBoTwIK7gQTsEKlihpCJumBmA6EwTxn5IpoTzptKlug0aReyR0ACECslsLly9DsRZGBH/AJiVrV9fo9yZJLXWrabVnl65cf6tI7/3s/zoCS8FGLEtKSh599FHgBogAIGDEiBEQHArsueeeu+22G/Jb5L0777wzZIFo1b59+9/97netWrUaOHAgkt42bdrcdtttpaWlOAvhEjX86le/6tmzZ58+fS655JLf/va3ABDmcl9O2qigcNAG1alDR+gBvAcNegMpsbyhDveO2yXd1PsI6+uVTZH2vV+g2FYrmtbYgrkRj21wj16vtgO5R5/BThCO/OC9gbvstGLOkpo5SyLPWbBs8T7DdnjhiaeuvPLKWbNmGaVHJQjnaNuqVasAGrAJjUfAQNQfPHjwgw8+eP3114ObYDvQFuI98AHiBzh18803b7fddm+99RbAAaDDtdde++KLL4L7YN8LL7yAkqh/5cqVOHrwwQcDH7z88sv3338/SjY2NqI2ALcPP/zwuuuuGzVqFGIYzCAMRcrytyppV2r5eZ8r8DmjmkqAqMRkWdtOwdE6VqlL8daKoQjUuQQOb2mE+y6jJthWUlluVG8tl0lRiCPupqETtpJJjrRG7VTWO82S1IGYLAZ1OBqwlGqQ8h1NWJk0adJ///tfM9zE+JTiVXQigp3kYNZ2loLWraA2SBAwDntQHhaCwiBcCOWxgmtBEyBNs4n92MSJ5hA2DQSRntOa2eWIKj7OtB2/rF+qS0XGtaIQqlQAbhAJK3TnRKtSVlifCBNfy3y2GJLgDYQkSqUK59eNapCLle0ykSwRYSEZRTzhyI4DOv4szdq5ynbsBGcJ/SnB75d88qqwH/2xD8eyHct3LI8hebbc3q2HtnG3ssIyafmRk7dY3o+tglc7d+XkUGUdj7C6rgTxbIv85EQS8I4+88iTDktx2cCD2ZlltuBW6DPhIcZYfuioeFhpu4SVKCSdxOfflVi+fPlNN910ww03wHzGjx8P3wXbMYYJUwIZezGbWIfJYP3ZZ5+dPHmyKYAQAsJZMB+yIF0A+7Fi9uAoNrGCJYphiXqWLFnyxBNPIFvDHhD2oEAaN0yf5Ybvj4H8hJP0lde9rIMdoUGCHttKX9AoyHxD83LLEzC+zzVmCyeCAj7LO3F9vhmth2Z6ghKyAIFXeUNSnSOWYgo5J8CUjG1Jj4FpOB85MSMjODHEeIivY8eOJ554IpABcIDpWwX9/Oc/BzhAigtIgaMmu0bh0047rXXr1nCwAATYj1T5sMMOQ6TDfjOL15AhQ1Dzqaeeiswc9eOKRpRwoebOv0gOvSjLben6Vkl3p5MXWopH9FCTUWdSpOIpNXMim/vM8nTHX8Ky4Eq+hDaOGACoMoVciMAAYydYRBbMpaquaoU7BqGRpiQwAe54+PDhYAdaZUbd//73v+/QocPQoUMfeeSR/v37/+EPf9hhhx3QWnAK7e/Xrx9aW15ejgLg2oUXXogy559/PrAYip177rmAUagTeOrWW29F+T/96U+77rrrFVdccfrpp+MSf//731H5NttsAzb97W9/Q3kUAEY7/vjjDz/8cBwqKysDQEOdWKmoqDjllFPgx6patcrlsjR1xXpUKFCvO0hHt5ZEKpvNkqdwqRMMQkS7wdJUSWnx+MYIJceNGzdhwoQpU6ZAKYG9oLuQNQSKQyDANagynIsBDSBzFPvBfNSA9bFjx0LQQMowDFMtypglykPukBqKAdLhfmAk2JlOp1EArkoX3wihpljICr+Cymg/uD5lss0G/bcsgi/SZqfE4hWLJJNCCkAD6l6BskpWVVHdvroTZXpUVvPoh8oERBagToCGvn224hZ9QUEn3ERI4xYuW8CRxJJUcf/QAfzWqs4WTCSOAH78C56lsrTStHaDGLt06VLkUTAK2Ndxxx23aNEiExJAJsyAoP8g7IcFGXCAJGrmzJlYwX4kYzBMA7tRwNgdTschWJmpBys4ZArgLGwaxICzdN0ERFCzuSVDxrhw8crKyi+omGrOZehYcbOFELVSWTlJY+rhucxOQ0oKxBQoKHhY3KUJrAM/sRMMLO7aGCFKIrk1fnWDGtYnI1+UMTLCHiO+DSrHphE9VKK46wtE3V26RwhUma7U+4oEfcKVVq9ebY5+Tdq4rKkzlB5D0syRhjfI/axIVpWWoxkI/L169cKNYh1hHnBh2bJlUHFE7traWhw6+eSTAQVwnnkPeNCgQWeccQZi/IEHHoj219fXIyZdeumlDzzwAA4BQJx99tnbbbcdQjtgFCrBKQAZnTt3xk7AK+AsQLCqqqpjjjnmyCOP/M1vflNaWnrAAQcAuO2///6AFDgEBANUges2NTVNnz7dDJvAnk6dOiHIASZXVVY6nsc1Zl9HiF7Q9s1h1xZD+XxeuwaSr1FNqFdCP7ncKKEwlpBOJpMBCgRiGDZsGPZAIu+++y6SHjD8yiuvHD16tJkk9CBN7du3v++++6655pq3334bPB8zZsy+++4L+IxUCWX22GMPVHLbbbdBoZFCnXnmmSj/xhtvwGwaGxuhPMAWwChQeqwbw9gU0eMTxeHk0JjirrVEwynIJoqbLYOKLYJjZ3Fdw0pmy1hG4BuZP83vnWpX3Q1Jqyn4wyeHw6O5HVt14xLZNnAP2oamYNVC6yIry7hxhTDGlmGPaJ0q5PNfjB8JP0FOnOhzKgsbQUiGTwMBcE+bNg0xAynQtttuCxQO+zr00ENhXPC9MG1YNBIt+F7zkuT999+PHOlnP/vZa6+9Bnvs1q1b3759zQwNcJ7du3e/6KKLsA73eMghh8C6URsKwD1++umnqApQY+LEicjfYJXmTswtrU9wofD3Qneqr0csKOiJ8VoWaR+jCjFNOrYh6bANphVluJaMHcKJGWe7KUK0gr8ChyEO43I3SjiEMmZpUiyzCS9YLKHJ7N9g54a09ir4k0x8zv/jdEQFIAYId12xr6SNXwxnI9oY7gBkgQdm2v9unbugAbhF02kGVUMBbP71r3+96qqroJG33347dBe6DtBqrAW3ZYaBGOgKhkKJL7/8chgGIhAQADho2owKQTjL1IkTzWOFdUcRV7ATVQExYBPrZmgebgmE/XCpgwcP/s9//gPMgSwW94NzsZ9bPF/Io1Xy8703gBdKfpnktliiHkhwDYLjpNzUzQsX9iXaDEaBDwC/L774IrwVQBgkCCbjkHk2AaHAp5SUlOy5555vvfUWsCAIyRD4PHDgwLKyMjgg4EXgCcj3nnvuQRmcQvPkW1ZDQwOQH9zT6aefftlll82bNw8+EdBwv/32AyjEXZGMNq33kI+2UAV7M9b8GWkVNc9cWxJplWT0MJyplXUraLwZNRw7YLFos92+vLNEvC0SFadU4odKkJBUvF2bzhbgAr1Goe+X3CyL4kJTpl7pETj64bhR2y2daGCN9njUxuK+tUSetbj6GUG+MB9Y07///e9sNouI/uijj8IufvGLX1x77bWwO6D23XbbbfHixTfffPOoUaPee++9I444AqaEQ9jz+9///thjj62pqUEOhnQLeXCXLl0ef/xxWAeQOgDBBx98AHcHuwMEgZGedNJJWLniiivIUXD+5z//GT68vLzcdPsV72ktGesi69sAAMEsBYyPjpsyLYd0oKEM03QIraV0SYnxohtIFc5z/vz5yH4LhUJx18bIREYTy4q7NkZQAGRfKLNq1So4TyTJAHO4HxND19Hrr78OLIgAusH+9YnutiibDf0/NpjNm5ubv6iNX0Ibd9O4RKwnh6ZKkecoGgEpothmHEEFWmh6sbAOwn2k02m06o9//COiCNiBnajEBHgcNVpogBX2A0CccMIJ5513HpJRHEU9KIDCpk5zCophaTiLnbgiltjETuzBpqncYBEsTTHgBuyEjQExYGkqwSGEO1xdwhK+EJYYt1tevAERSqDm0zpCKpiAVoI5tI2jn386AzIyRYHWrVtff/31iOvwX/AR2INDECiWQGPYs8ceewDJ4SgILgYcNo/o9tlnHyj6ypUrsQ5BIMXZZptt4Kfg1CZNmjR58uSzzz770ksvbdeu3cyZMyEsJDodO3Y0GBlCNELfKOGuYxFzxpPpNG2sR3TW2jaZPy2EYAXUJBmqXF3jSski+jgQ/ALN4GapyO7SqZ/NUtpA0XD8sPI5BkJeWIKxWMEScsRy/f3rlthjymAdOcC6kliCcGid2qxbhyXiZrBuaN3pGyVCC4Azyq9Kdiz1K2zpMEUTbgENxZZQdrSidoGiF31AME/jSVuCNKWCmyKAV9zWBGcKl/fFl3uAy2FW4D/C/I033ojQDoiASP/ggw/CfBCHBgwYcPHFFyPML1myBJh+5513hr8FTEfAAPhGyZdeemnu3Llbb701jKKysvLuu+8ePXo0YDrwxOzZs6dPn479J5544rBhwxYuXHjXXXchN/j4449hfahtxYoVnTt3NmL9oiXq7mae9JLs87NOUbkNy7YEWqd82r18ThVTySQc0dpeovWIkCGDEOEhIYtbbrnl1VdfBefr6ureeecdAMHnnnsO2Tz233TTTbfeeusrr7xiplWAG7zzzjtRwdKlS3H0jjvuAOw7//zzgeEgNajEm2++CSkD7aHMk08+iaqgGFifNWsWnC3cNS6BSz/yyCO4xAMPPIDL0f2sJWoCLO0LMjVkOt31XFRflzZeFNXTABjNBjgl+ASEG8lUfSPNOo7QgjJQNaxgkwpaFsLAQw89BPeBgAH3AeXDOpYmHmCJTRSDc1l3CPsRikx/CyqBtWCJ/ViiPAjrsB+wBiswDJQH4SgEAxNCIguWESDQhDIGqYBwrrlJipSW5dgOfU+OoyWfM9SEb+a9WRd1Wg6h+fS9Q/0dPHAT7ZMidl2HXqLRamTEsY4M57EC7Tz00EOHDx+OXAd8rqqqeuyxx/7zn/9AOshmwHboOhIaeBkQnBcuBLyI/a+99to111yzRhPYjkOm5/OFF17AiZ06dYIfvPzyyyEyIAzU/L///e++++4D7DB3YiS1KdJfY5OZxsYNMB+kvvbEFuW66GVpxiCshtxqmhiRhVgnc0SOLi3fLqks7YgYrKECQrXR6s84AFEaE6NKdCeq2W+MKJPJ4KiB1ybwm5JYwoKwRBkcxR4jGmNc2GOQAdZhX6ZmrINQDPvNJb5IFCPpzj2uUm2rOjM4A3LDcCl6yLkdrsmsYPqzuNQc+pk/WzJphwm3AzC1QcgB34ixxa3PCG4T+BspI2ABEAAMpH///iNGjADOvuSSS1AAeg4RgPNYAru///77V199NRA5+I9QBBwPWzPfhQHih/3CuAxqP/30088999y9994b14W1whKB1E866STkbH/9618hO4AMGPsVV1wBgaJ+I/R1ZDaEJdc0rVGfNzKU/CIkagFE7YF2ghVCbvCUjPrwEQmJinsMQcGNUTQ0NBx11FGIhu+99x483vLlywH4IKMLLrjArMDigCQA4CBZ5FGQ13//+1/IFEch9JdffhnOFoKAU8W5O+yww7PPPrto0aLf/va3wBY33HADrjJmzBj42zfeeAOeFmdBW+BjgUImTJjwr3/968MPP1xfgrSqmwDwv76LAOGeZRBA8Qi/fm0hbhwxwAf79EF7qpSgsr4B7jqLli3RxzdCU6dOBcjFvaIxYBwaBu6g5diDTTgUrICwx+AMHEUZ44bARCyBp7BEA/7+97/DHlAA1aJMr169sBNlgC1wIipBBILkunXrZt5JReUmbGDFFKAb+jwBo9nktz7HF+pno4dDGzHgLZ2QZHDbRtwBA9FGUmjbaWpqppENG2WQZvX222+/00474fill17avXt3RHf4L7inww477LTTTuvTp8+FF16IoDJy5Mh9NR1xxBGnnnpqly5d4H0gIwDknj17AnD84Q9/gHTMuN97770XbgtIGZoNMwD+aN++PUD0VlttBQABYzBXN+LeKJkW6GEMsbaA9UjKZCpJWroZKHnLIFJVZtU3rEIWLllU7Len13hYWbrKY+VmCkX9nW+KT/pokWBiECKWMCjIFLKANBEn4FCQpMJ8YE3IL+fNm4dUFSUhepSE7Zj4tA7EY4n9MCssUcZUC+EiUOEq2LNuJ1bMpTdGlHHQKxTCb9uqI0firXehAuyNVKEhqKVvzhfLotFQ1y3cImnYlw0EQGz5vM8p5ApoPOyyuL2W4MqOOeYYMBPm87vf/e6tt9464YQTDj74YHg2QAFI8Ne//jWO/vKXvzzooIMQSOAkW7VqBfME/t5zzz0hINja008/DQP84x//CPPHHlSIsyBNWBy8KM6FqaLYo48+mkqlUBukDwCBCAdbPuCAA+rr6yH0DURJakgDV/UUbV+A9a5TTNK+bsDZYkjpfBJ6+MWWQT/p897FrbUE74QQNnHiRMgFWOHKK6+E7MBMhJ6ysjKsw+5OPvnkuXPnQsRwmOPHj4f4gOdwCGyHvIAYoDPZbBYut2vXrjgRYe4vf/nLVVddZeYkHDZsGBK2BQsWIMjiWqtWrULNuDRQAlz0ZZddBvkayzW3BKJV7TNxK9lCxuw0BDDLPb9Hjx4mKBT3fhVtPL6GVvTknFFnPH55Lp2LOFyWCwPwFdu1/8CXDry1WOjz9MgjjwANoW1Qd+Ni/vnPf6I92ETD9t9/f6g1cBYaAx295ZZbzjjjDHBh0KBBMBXYAMA1EBO8FaLUQw89hGLvvvvuKaecAiACVb722msBgZ9//nlkuuDyXnvtBWNYsWIFNP7hhx9+9dVXcTri2UcffQRwB0tA9CreFoh6PMOn57x3+pNXNKUDS0TkaZEZZ52q6k6LTrhLWGUUWIWVd2JHMRduDGze0iyAHLCwIttyScvjWVbt9lcd1ZTKU58CsxzATOpvSGTPfcFxK23SKkSIz+wf8jJ4CyvQchBWwEmT1phNcwhlYBs4ZM6CuptNrEOXjL5iE/4FhVEGS6zDT6F+0LryRvGwaa4LwjrdiiZkrDbyM6aQ/NKzbRHPiZbv+e9jV5TB4eI4/qNdNou8+ILnm1hJReSYL5G2DEI8BT8tp/DhzBdenHRnNrGEvLb0EoVWkbeyf9uDj9zl8rQoIXdg55EOSQL5zjr2gcPgJzhsBIcAD//12muvwQfBuBDygfMWLlxonhPhKPLRX/3qV8h7kL7AEyHMwLhmzJgByz3kkEOQCcCXAWogT0VO884778Bmjz766NraWqREkBrCD/AfQlfx8p8nAXcSQ9VcYeVGz3ts5IRHm7zZjPl2WJ1NrfQKFQPb7H7Mbhe6slpLFtKmqc31G5pbEhWsOBE6uGuaul+KJpY/5vFLX1v6oXCYLaRtiTAp3Vzy3hHnHr3ToYFtJ0jFP/MyEBakBkuB78IKwjx2rm9TxnCwgv1YGiMyBoViWIdvpBRIE+QOyzUFYHqoFqdgD6pFecQbs2IqRGEUwxLrqApLhzkxECoX8IeRZatYxnZ49P8uemHlRMYi4Qo3EhHdfOLGIaedvcOvCp4LaW1hAts0ETaX8XKredi/jqhJZ7GejKy864AflnKWnXBP61Y9aGSRoI8SAfc6OmTMnTf3Zz/72eTJk3fccUcEO4C2xx9/HGELeRGM5X//+x9s7frrrwfPAdH69+//wAMPVFVVge2wKYT8n//854iGMEBUghTrv//9L1AF4AIgINADgAjOffvttyGgm2++Gesw3v3226+mpgYABeEVO/fZZx9E4eOOO850ShmiOVJCnRXb8k8j77p50kPCziP9im3f4YU4SM864f7OVR1tC/BIeuRU4bS/LPxtCHUNIWtBUOE2PW9DAg4dElwFVjhp4YxYhYAD5NEIZIG3SA6Iw9A5aCSCOjwLADI2ofpwIk888QQ4NXr0aLgkLNu1a3fmmWfec889aPnYsWP79u0LxQUmQHqKAuAXADLg8P333w8W9+vXb9asWUhD4bPg11DbNddcAzaZAsAcEyZMQD133nkncl9cBeswD9iJaUWRYisfW3ObVwYurADtoFmcwEjB45S0IzROgqXEJQeZEKwTrdeea8sitCI2goYew+wJJCCCECqA+GimeMFd7k5tXElYIUZup8tqbEenr3UWEAfIuBgcNXuMezKeC8WMOwOt81nYT5zTA61BQRDgEIwBh1Ae6yiATdC6FVMYZ2GJndhESWxiCYLYcIO4IIcDjnCf8dzaRYEdk8Iyy4O35RQnmZCQINXytTHyFkFgB6NZuFgualZWxpYOlzSxgbADaSWSfikU1fSM0Vx0kB4ksx4DDMONyAyrzQrkCLCOTc1hKoYlcDk2AQKAzmE+06ZNgzXNmTPn3//+N8oDanzyySeA/tiPSAOLQz23337766+/Dp8F/AGg/69//QvnoqqNk86oaRpS5paUtlJwsCLBZIpxtMvjlizENdJKKqZ7SqCaOvkpnrvlkAP+25R+kuyoH5i5NN81Ygn20XSBPKKPhc0srBAsgiIjVq9TWvAZ8lonMizXSQ1LMkhtR9gJgr2gPCRlDpkTQUhhYYwogKNYQTHIy5yIo1hBtSAD302xdeqBJcqgJIphE04f9ww/GVmc3hDlImTRitUrYLH06Ub9GQnAHUdS96xg0qG4ifNaCukI4MKFRno+I5vFHNEB4UEwbi9oqmOSvoVC39eAqMEL3faKiopzzjkHUW+77bZbvXr1DjvsAPYip/3b3/6GkI+kt3379scee+wJJ5wAUA7sjmIQ0PDhw804vOuuuw7BEVBg2LBhSImRRQNVjBs37rDDDgNoQDTceuutUQNKPvroo4cffjgAB6LnZZddttNOOyEJxw0g8gI9oHK6m3WEtjAeM5GThaVBLTTQlraLP0pCcKXKS7eqgvJymrgTJb+6u33jlgnEIEMKo+AGOAI3LpiIbVFbWLN89bJYQwStVOTZtYVTyIEiZjIZKCUYAcZhCbyDJnXu3BkavGTJkiOPPBJwARkMIooxABSG4v75z39+99130WzsBEw2IQSabVbAdxjDqFGjgLnmzp37m9/8Bijkr3/9a+/evVEGhAIoZsgEOdOKIimrINSMzNK8S7JluCx9egPwUNgFsjDqcMMZzHLRCphH8bQtjMh0zQgWgCGpmuKMCCMZ0eyfNHAJrab0xxq7cgFBC5JY0bOA51gBG8E3rGATBLlgSdVqP2JkiiVYDcIeswI5Fl2M7qKAQLETwBGagBXsRIVGHKifbk0/7cYeHMUKTscSZbAEmf1rj+pJS7VBAthHtpyzcpFMQB0pRBJisPVXOoUVWIg/9J6/qaSFEBkUEAMHSLBY3haeRgwOEIPF02mv1NeOnqITJarYoNRgfTKRANIxK4arkAhWsIS36tatGzzRqlWrAAUAwbPZbHNzMyRiSkLcyHWACU4//XQI9L777ps9e3Z9fT1cIeo0hmmeoZ577rlIiaAb+rIbIY6Ule4P+M72/TKoGAM+gCztDJculDNbWAHEQBpM/gq4FwU2aM0WQNR+gugaMVCrmVUIHfpoMg3zRFZHXxu11aTsoohHrm5fKokAAP/0SURBVEAYJqvRDoyeySLtWb58Obhq+G8IrAZhj3FrJq4j2MC+cAoIe7A0XhQiw1EIC6fgXKxAXsisTMlcLmf2m9qAAm+88UagPVMDCLePQ8UCFP8ZlI8e49Pdx41W8/LsGj3tN+2FGkHDbGRdYYQ9QEtbnsA2TbotlFWxgnTgfjhBPfoIDxcASxNXzbc5pS6CxA0u0dN7OKvKykrYAgJfeXn5+PHjEen22GMPBDUELMTBgw8+eO+99wakgE2hGKADEMaHH34IRH7ooYeC58iHkS1vv/32gAht2rRBGZgnDO2oo46CDXbo0AFSRlXYD4iA8kAVKA/AceKJJwIoQIsQH4E5fvnLXxo3a0h3mJPHD2wxvXYefTNJcpruGpEOnmN1ZtHKFaH+lBJ+uix+X0YbFzQuE0WxgCunwbHrxVBmzV+yyIykoMrXqz2ZSOKmwZTHHnsMzV65ciV0EVr79ttvn3/++WjDU089hcTlggsu6NGjx+67744CwESPPPJIaWkpwMR//vOfu+++G4wAX8B0sGb//fdHVSgMC4FHQw4EvsOuAClgG0AY4JcpvNtuu4FZ4BT0Hhdan19E4INiy5YvI3vQTIFN0N0zK46AHQkh6rasJayvv7kFks3soBA4SCo8X0eTte1h1sralYCDkCC0BeyC6wG7wGfALxyHBMFS7IfjgLLm83l4GWyCdYCuxhlhP8qQn4si7MQh7MQhrEMuEDrONadgHfK65pprUDPOQkzCiaZmnAL4+NJLL8HTYSc2SToaRqxd0RLS90w/zmoaa1AxPbJfS9it4rg517RFdgp9UxJSOJJ6hEX8dVttZAomAxAYESOtwR5stm3b9tJLL4WYZs2aBQuFP4LTgVbAKlEe0hk8ePDDDz/88ccfz58/Hw4OuQ6SJOgMxNSlSxdoDtbN2OTixb6CyASNYGkDXotz6KoRfUsi8KeQLxjnif9w0QgqoBUrllNwXtuLAu4Zc4D3QzoE0RhobqzAWBMMB2WwByIDn2FoOAsWBzFhEzthp6gK0kQx7PzXv/6FTayMHDkSuRawAirEIVMY+3G5e+65Bw62qqrK2DgIh3AJEF1U3xsIN4mwCLdaW78qFPEGI8chP9SJM/S63tMiyChjJsyEoZ7rZX3ibFHdUhpVRSG2GD5Jvpp74DM4iVgGeA1pQqYwN12kSEagKAkJnnbaaQsWLJg5c+bJJ5+MzWKJzSGchapwxf79+8NCZ8yY8eijj8Iq178o7h4RAHfYIJrqVtPky9BD/LQZsoSfyOXzDvKtz4XAL6ONIwbADfqeqWnG51Vh1prFAfiD+jUq1d1RFHS7d+9+9NFH4+4R4//5z38C9UBHzQCQW2655aKLLurXr98lms444wz4oz59+qA8wjyad9lll1144YXgL9Ia6D2gAMoPGTIEe4AwIAAghtGjRwN5ABk88MADBx544BVXXGEGQ4BNqA0501VXXZVOpyESkLnVtaQiL168fDGtQfcJQWvEgNwtlyM+racUaOvnm7vl0HoSx2pzc1MUhkhhICu9j7RaMbEgs4iebEmkqxRIYPAQExgI5YOrAgON7kKBYAOIK2YTSxDAGZbYb7ACCG7LuCHjj1Ae4nv22WfvuusunIUKO3bseMopp5h4gMpRLQhlcMrhhx9+yCGH4B5M5SCj6KgHZcg0SUj0D5lZxOX8FUuoK8gkQ/iPEtQmKyqE6zX9x0CwOTCBcO9a+goGgP/gM9gOCSJggM9IYt56660XX3wRQvzFL34BUG7m1ILrmTdvXm1tLQIJIg2Owvr69u2L/ahnm222gV3vuuuuWK5atQqwftSoUTvvvLPBH+ZaX0pwFShGN683tTYgx90gDm35pMeKq1wmKwX15iFDDW1LardU17C6Nmi2aLZlihwmhBjuYX3ZsmXwb2+++ebNN988ZcoUQLHr9Wz6q1evvvfee+HxQNiEpLB8+eWXAfUguOnTp1933XX33Xffp59+euuttyINQ0KFlKy5udlYE4xr0qRJEOVDDz0EyULE8MavvvoqdkIlPvroIxjsa6+9Zsabg4TpGAHQl5avUd3sFYuki1vUkjI9CmiiAIKBzaK5LQrxKbSdWSKKqc8LooHakjz1MUcuaKrJ0fcEYo++y0UhVD/lLvpMI03YmmH7BnYB3sISsROyRgFswsSA6oqHN5NQCS6BFdQDVwwnDMKlYeOmABHukMmIx+NmTSlEgLAStw5tJIplVAiWLVlCMzgVm/fVtEnEQH0U9GDxcwk4ah21bFKTVTA8xenQLYMYhgwecuihh1ZW0jyUf/jDH9q3bw//gnwFAWPvvfc+9thjDzjggHPOOef0008HIMB+hJMnnngCSn/EEUcAPZx55pk77rgj0hdwc/vtt//9738Pv7bXXnsBEwwYMAA7UeZ3v/vd2WefjawIsef444/fd999UQzJMTYB1pAewYWBZRsIKXLiOQ1zG/ONSn8SWOkeUhKvshrXfv6gSMVGtQSKAvpeEQE66hdFqyAxKez4k9mTAlLvWOkMFToHdoFpWMES3EZ4QCyHpJ5//nkIAkAQEWLMmDFY6dq1a7du3caOHQt0jE3QYXo6zrq6uj333BNIcb/99kMgAfgDZEQxwD7IC6Bw6dKlcEbDhg3r2bMnADV4D6FffPHFqBl+DYfMWCFU9fbbb0P7tVDW9nLD2zKx2spNWTCTMIL+EhUR3BbkjGgTiRblrr6aRF5llRVv+Bxi0wTGwtDgqlq3bj116lQIep999kE0AhwHw7Ef6GH33XeHyBYvXoyg8tJLLx111FEIMJAUVGLOnDkTJ05EwgpbQyjCOnTjt7/9LYpBbSBKRKbOnTsXL7YpIuOCnOAwoH7GQimNluTyWojVFdVQ/0GTwnyBeqt1pyb1CkFeSmXC/KRlc/KOZFDdtTOdQARgNYI37AXJ4sMPP3z11VeDzwANAAePPfYYXCX8IdLWm266CfEe+AA7AdeAJ2pqaj755BOAtldeeQU+cB2shwRRHpICpMMpcK2AHSAY4+TJk1Ebcq1jjjkGm/ClgIyXX345Lo3bwBXp9jVcJ0EhrjDro/lT8vQFHnL21Dq0EcEB0IJiJKyQ3GpLIjQKOIgGrUYxuRojWrRdFSYsnVUn8xLRRCsyJEyjOtZ2kVIp3SMLEWAFtmZ2GoK9oBgIKzhq3C8ITq9YYnMINeBc1AaRmaqwjp2gYglNsSUbrPCxd14M9Qf0KQEzn6ISyuV2w5oGuNTirX8N2qScZRjbQj+i0R0K62jUkkmrRSaSlKmCdB+D7vXQnZ+ArkCsy5cvf+6558r1DGJoCdoDDmIFBAvBzh122OHDDz9cuHAh/BfCBlqIMiDwN5lMmlOg+ljiRJxi1k1tWDc7TXnsBFAAuF6yZMnf//53bGKnsRkjhoIl3p/5ccRCgj8wgCI3OQsB/ZmNTeTeehcI7fj6vPuh0bo7R3PgiWUYQSGoPxSNJQ8gpR3XBPWTVsyUjqCWa1aAUQaoIjAgHkB8gwYNAlAF/oM/QmYDLwOuTps2bbfddkP4nz17NnLT/2kCYsPpyDhR7JprrkGug8JwVdiPDBWbCEuQNY7CSUEuf/nLXxClUBscHwi57MyZM4EmAU1QJ2QKQjFImZoBYSkFn5Rn4pNF0xtUHjBHOyzdUIAHtEnAFcMIPw8SWwRRsIG1h6F+kvwZMS5z+UwsQnqwVCSsfK7MBgR+gqvGgmA+2GPsC5swJayDjNHhkLEsY0dmP/TE2K85BMIhFLj99tshTey87LLLdtllF32pjZCWDVyZFCpubm5IprxY6IdfOsmGLBG9IERTeAum9SSAVmFLRjG90A8DhATRPvygz4717tyJGcrGKKKgMCwICSIYBKObMGHCJZdcgoyrtLQUTMYeEBkqY0iQgAyuvPLKSy+9FCvHHXfcVVddZUZ9Id7jdGRr8Hj9+/evqKjYdtttV6xYAZNEYZgkoABwPM6CgWezWVwO1eJcXBoeGPZ+/vnnH3TQQfADkAtFIG1j5BSwwlmzFX4wa2IIxUGSunaqEOrkElLpN89spxgCWgyZIf8q1qPJ0VIIFLKCX7LV0rB+wrK5FBrRZEQPLXfwBAYCAgPBHtjIOjvS9RXJlMF+rKOYKY8l7MsU2CzCiZA+lqgK9eCKZonNYgkiGYhwfN2MqXULIyT4CIFojFZF3KYIQupKQRNBxfJfQZswVJyNGmhgGjhWLAMPhl9dKnh70gcKiCqi7hqNGEx5U+oHQWAi6b1+cy+nxOvT3i94gjtAYbhL0nDctxPKspJSyljXAQbzF8v1Gb6l0Lp71rJL+gkauxoLuPyiNNFmWzTb+fdnjEcMhsbDX6A4WITgYXADPA5YZxzHH//4R6Qdbdu2hQpiz1lnnQWX9O9//xuMhX6jJAin49z33nsPR7t27YpNnI494LypCsEANYPgBJG8ptPpww8//J133jnssMN69epl9NtYC3mh9eJ+cQ07mQosOXLa6IIrJXRNgxtqDhoUIQbFZHH0BdeWSSS64mqRlBUHYc7m1LH3GX2x3P89tWvX7owzzoBkAS6LuzZGUEDYHflHelCVCcM8nCp0DcIlP2Xmjfju7/7/gNZvA9yy77oyH3CpdF8+hR6oacTlyDnjV1sBTaSxtvnG6GA4Q4cOBQ74j54wDYdggPl8PpMB08IjjzwSMb6uru62224bMmTI/ffff9FFF+Es7LnrrrtQbMGCBbAgGGx9fT3AQZs2bS6++GIgjJKSEjMsf6+99oIUXn755b/97W84ccaMGbDTrbfeGqDh6quvfuaZZ3AUF8W9etpLSngO28qzeNzymYvDhhgZakxPORFNCeEB/YTUx464h6aRZ20xRBgPMdgG5rNi0k0dJsARirihJ16c+l6OCYtEi8BLQz02Oe73eyclcjx6f8aEpapZuNBAjRhoEDX5T/wqy8vRNHq7x3gU/P9SUW4SMaQTScQbgpCfAyxWzi28M/sDGoGPqAxFoev/4Ah6DyPECpYzG+d9unK+oG5Amv1QP5Kg5052IBBWdexBO4pk2PUDbNHmUlV5JZJUpDg0ixP03zTLFjJpvTD+zSyPI/oKKgVpBGzEdTCqd+/eyGOGDx8+e/ZsMLB9+/Zz58797W9/27lz57feegth/vnnn+/Zs2d5efn2229/oiaAAHiiTp06LV68GOlmhw4dFi5c2KdPnzvuuAN+Cs4IhPzm5JNPfuyxx44//nj4OORAiDS49LHHHtulSxekR/fcc8/IkSMRdZD3wIUV3dZaScRKNlq5tyd8ELm0TkNxiwrJRBRZQpWkaHgE1L1FElhB3FifwJDGNTo5X0ffT+PX4UIsi7s2QbAwNAJSamiuFxLKRooHmeFchJxUKtXCpAeFROuqKiqBaG1Fj0LNflspbC9sqhk3f5pFb22RjzLyPfPMM1u1ajV48GBgBQACQITS0tJ77723urr6iiuugKUAZJsv+aF83759wbcddtgBJwKpI97jXJjnwQcf3K1bNwAFpJ6PPvpov3799t9///Hjx/fo0WPYsGE45ZBDDjnvvPNgcbDiW2655bTTTstms927dwdwh1GjACqne9e5aGSZz//z58aNLPhIMCJIi5qBZAxlEB3iOJ1Oom3UgBYnwiQyGQmB0btnpL4ghJU4Vp71xvQPV4c5mjGG3lsHkqAHM1TgB0hMFnj80oS3ozKABHh93CfdqqtfTQdWhWpRaxElvh4VQeWGJMI353902H/OyrQSHn1szY7hqK2YQW3SsvPyqjd+f3e/ip4qaWXpq/iWG1LeTr8fBsEfgWAAMLy/vnTLbfNeaPYyOsexmZOS4E8YltTW9+06eOyZd7MglUuwFPIARkPvFLMBxbY8/VfIBkgWPFDCDufwlSPOOThTLpzKNHTDQXLARKEUjUy0XeL/55eX7TdoT09/ZAWMMp6rubkZucgBBxwwa9YspCPnnnsudpLv02+6mnVoywcffHD00Ufvuuuu2ANfjxTnueeeQw3wZabMuiX2IKjgFOPmsI5ixiWZSGPOgptbsmQJAAQc2bPPPgvgAsEhA4VOo1XNVv6hia9c/sLt9aX52AkQpixmlzTLTJolVhZkYOeue0epFL2BsQn0u0US8TIIbeu1Cf/5YPbdMdgIppJXlhErVOT6XnL0HQnVERanWExJDvFKd31/h2RchxEotAjyNfs3IBQSIkToEbZ8aOTf59W9n/PqLVHu8sYC933pdCxtc8o+LybRPlimFerYk9gCIxCyUf2OL2VRMm/lT73vz4/PHslalUBpA4/G3Xj0ToMb26lD2g1/8siLLStpbMQswcabb775pptuwgos8dprrwUExyGcg4gOVwZ7oer1TDann346gv3uu+9+2223+XpKXNMXCHGgGMqgpDFDEMwNZYDIYVnGMWIJwkUbGhpOOOGEKVOmVFZWAtYDPaC8q1zoXmCTftUEdfv96+R5qVUyGbNCQSUTXjZ2uJ2LQme1dfehlxy34y+k5ekctYUQeCdk3GTltj1jr5rqUKY51BG8ynpWIgoLnuc3Je/Y65zjRhwU00g+7sb6o3A/zBe8VeHJme+c8tS/GyqkJfIu0iwaWcFLc3Zz0NCurvz1vz3Ws6xL2nZpghcIsfiUhRYbpY0fydpxm1btKrMpt9ERwFVgC/VFQc88K0osKQ+unfhE4DezMIysMAMwysPiMNrvj0KaWo5GfTZYVg4xUsj6sHaWXP7QzNfyVsiB7SP67JQdNqfDXDIL3bd3kb0aGAsTcVLS8BZLujAVh55QbYEkrCR559jyJXfcjrx9h7DSi1go4UUsCXfEbTtvQWQN5cGNHz+42FppFyj7CV07a4uYy5J08vFHHu7cvesvjjgM/sg4FPga+B04IxASF+zZeeedX3jhhR01IRm6/fbbTeSAGwKhAEiDgeIzNmziXDgsHDWbWGIPNiVngrEnnnrqsj//xVfOXTfdMaDvAGU7OXg9YFDqYIjq7TUPffzYmoqm2I8c6TpRwgq9TIqzoCDDeFiyZ4OVYAL6brjQQkhxSzDfVrLUrWKiVexkY7dBkKCS3MkHbuOC1fNChuzHYsDylK5TQCqe/F0RFAMEaWIJsRb3foHoVXAJvfTyrGZxZmzormailCk/Vj5DlhZ7JWyAxxogRGTdwAqKcWhl8eQtiCTybwTqkKZJZJCg1768kxe7cRRBTjZck1ChK2I7TESZ9+a892jTVI4shvEcYLFrh1gV7Owzzp45b/6MefMef/zxzp07G9sBoXpjMiCs7LLLLlOnTp0/fz5AdkK/4WzKoDwKQCKmJDYNwfpwFEuswyqNvMg8Ga+qqnru+efnLlgwbsKEHn36MOx03cizVKBKcwUZZ+8c/8SS8jUyLbxQpSPXyTuh4+aY4llRnbc7tG4fWY6Cw/2e3f+3SXo8P3e437WyXTKHVEwWXJ6FQwtdr0AZS1CSv37mM4tFbUFk/GwhFDJwaOqxdT+gvKJD+q78kpkkiS4MRRMqpjfaQisI5sns9eMfj628nwUCZBAgFJUHMDDoKUswv0ur7sqh28RPAv9/1R1vHDEAXFZXVrscbJC4uPk+QfFYFDg2e2XcyE8bVwhPlVt2Ce6SOzTG53slmqBV32Q5oDvCpC8ynn3PW4/mZKDWPvMF6kHMog63MObM7lDdnls8FjGFPEArja7W/t2SST94a9u6LU0CFAmKJ0hFpTQPTmPbmr5o3vszx8GbIdYkpVVmuQ6kx/i2Q4aee/a5vzvueONukLLA+xTr1IQ9ODR06NCzNZ122mlmGjIACyCMYqGvTdAZh/GSVOqIX/3yrPPP3WWPXSnZUpZPr+pYgZJZR7w2dcy82mUkPppdDhahRSWVilCSd+nQCbFSD7xqQR4LVFRFVlVeHYdKT99JQBYyRDiQSiypna94QOa7BSgrPQcEal2Vq2nONKMVCnoJB8tII13bT3lln3dEW7AJkqJqQoPbVbThkotCiGhqo4H00iI9TIrhjjz7vpEPyxSpO1cibTGa3F23G5LeJPj61qmoZsR98yM9syw3gkewQsdaFtW/OOqNKI6AgOA9Qht2Rp6C5iONIEPVuUNHaCn/7u74OyEICGFfqQ5t2hMOp0SU3A78VeTbBAuZs3Dp4qsfua2JBaErkzZ3RZF1635FDf6uFNmhpKGoOnChHO6Rs5wdfbh4/KdzZtrpZCD0S2X4Ie/nThxEKpTtq9vph/TUp75Odb+c0LSNEPTbFU5FqszjniqEuAOHoq7uGZWxLaJMStw145WVVoFnAzdyKVTz73nwB4wz1q1hecsOo1VWMMWqeWHqu6FPsx7i9slc9QCsOBYyhqHyqpJKF7icU3+grqNlEBpDwmpT0Yoy9QiRltpNzxVMryYWlcnHPnmlzuPksFCmwOzYltwRNiWs2LcuZaH61iPsJ8yhPyUKMskKsILpTigW+trkMhuIgUnGXZ6PQ+4h8aGnDk6Me7YCV62IcnePeq5QSsN0cGNoBeSoX5FQViB9Ybcpa+UyhwyhJeU4xnrJiHl5aVWUR2z16EtOcAr0Tp6NiLt89TyL5Yqe6QeuvIyGnkQ8s3zFQm4jkqIdyMIDcsnAmSFL2ZX04guVpAUK6OC55dEG+Vnrsio7gu9GcyXNsgfdpRkCrVBFoccmzP/0k6YlzQy2J50wtCPEIfLHcLb4fTe07jp0ZYQZw3rsDaVg8RovfnbamOVRo+26VgSsaoUePVbE7bFQOjFLWm5laTmd28IQA0gH1w6t2lqh5UQMDKEwrFTeUYT8wph5/MVPP3x93sScB/HGPIjAN8NDreJF+q4kSf0D8IDFrjnqprPyLKxz4sc+fE2U+JkwZyUcciG4N3h4aGMoE9JrXVpF/lYBCUIJqM2mgi+hjXt54A7PdtpXt0XVKoiRzyEfAAfh3t1EIgoAm6NXP3l/FU1FQqMfcwVYRvHc740oymgCHnSsFWLNv564ebXIBgomW5QhIpwSKg5iGvYnWds2bfQJcMOf59R3J+dvk3DX5saRB6C5HarbkY6EsH3zKiwjxOA4Ko7gs6YunDVx9eysCvQYJ6E7CCgeAxA4ekpHbIf6k8dU41oCVlj3TAGEwvQ4VJN54LpZhJNJHCFd3vUc/BGxUJJSMcuRa6zM5FWzFqypydLEI9qR4V70q180+01Eg1k7VrWn2aL1q8+mzpZCEAWIVZS2ohms9Nxu1NHHLZqDjMva1UtDmdGj037opPEc7E0sqV1gPohb7GMAJGV2WBCV5dX8c58RQ9O3cGlS9Gcd2rWzkXoqLkP61gsaS7yQ0k76QZgPmHzm49eh68jgqbX61e8i7P2u/M86j1FcW7ftKBEUGqzCEx++HGEd3iCKkRxAC8nNIwOJpCN526o2ntWihg+tIygqQmnH6g6usjkcW0gPlSgTh/LCVXEbKXtc6j7+wYuNyF3i0PJ00P08G9f+/U5IR3utP1ijHg9AiOmr538yZ1o+LlgJZGfcEtrokFwD8QgF2XVs016Lbz2M81W0CcSguGu5PTp0YwXhwEOFQr9IAnYBHkduwguccKmovfG9B/Iqp0TIXCfa/E7pb5ngPil0QKhxaId3vPn46AUTC6Uqppn5dQHEQqCrfAQYxCLmSrt3t57FPhks1rKMKiiubnFk9JO6Uhzl9Onc05cuL0gLDgtHKBGw6QNPyWTOChrc8IrnblvDAmXHViHHbYILQIVwCuAi0AAqAjLYoOcA+wkd6CEOhlDedDBsUPLrkHnUZesnr9AewFLBBMFjJnJ2dmFh5bXP/KfZD2Vavx+BEhou2MB3hciNeTJ2erfrzoWE8DTCbjmkISxF2gQvS7tVjkpaQg9zpvTTQ7htyC1eump6qJoNGCTaAPX+YAiOQbI4UHXzlkwBHqQcjPoYQojZ5V6QVR3a9mCSHrRrQitgf5utS98/Uf5mxEa66ijeqbp9pVvixcjNhRUI+igukJJjiyhQKS9nhfeOe+apaa9meSR4hIMSzCHI/t2JkkwKf/RN46IA7HTvlHDkm5LxHW8/NidalYelMctFskj5QQxTt4LIDpUf8d4dunm6Q1u/td7CSCHGdmvTKa08L+CQjxXG9H0UQN5CYMcCiKneyX24YsaTU97IJ6DjEb0PZASHpWYpFt+dVyLl01dD/muLUOVXs+xVT9zSmAh52kNeplRMGSOwBOyxQEHQD+ytOvZDZKf3QTTpu/4K2rhl0os/im3Tq3+CvnPFrACQRDrw2pRHejFZPaJK+ORHL7+6+ONCQuRlARpVPPl7Ij1FFwutOOfkX5g1+tnJb1olbhjlqBeEzJk6BFmsRD7ylZtUboeKtpXpcjSTBm6ZDBWL77kR/19kHBZ1SVEoZv279/EjOwF7L0Qykpw5xTeswyjmKnLFxLrpd777aLMdBGVIGGjiMorMTOmhbDqfBT++kLsDJawDB+uKmXWzsllE3AfqUEhVqMtM2SrkIs/CT5rm/vGuv8xePV85MSAzZdy4gGSuxfP1a+Bj3cDyI6dXh+7AGuTNtmTBfZEIIJHfAVMSbSo6QVqKHiZBxIJbvmRhbDdMXTJGsUKoqJtBmo6ZHyQxhwVxZsHyic1BDRAhPfUCwGOAOi4ngSZbVXbi5qkEFIC6Rtd2CW6BVHS40GrJyr2S3u27e9JmMU2jA9xA49GFxNFYRmhxY0nwl3uvffLTN5ttGdNstDTJAQWa70OUNLmhbSNfDiy12os+XD71qY9fy7GccgEgdESB27cdCgFhzANVypL9OvXCXdPDMhKarqWlEHwcWtWnU8+kdP2Y89BiQcTQdvI2sESFiBiW2Bk7f8crD83ILslwEetnppoV3wMvoGKUasXUGRLwuN6L//vB01NXzy849AyeUirclFTQQIBXGUgeE2Lo16O3i5RP935phPPVVHT3G5KgRKB/j74J5nq4kyASQYSiFBWUB5sHjmGAyqXivOduHJtZ5Luu0C+mfp9EX+CHugefBMsvfuXuBjuycoHjJuhtWgkET+mZyIcOBFsQvrAH9trKA+CHnRomFKVsYNbX4t0Pi9bXUv0srWOr9u3LWqeUY4cCSTlQJlM2mu+ScOG24oKfe2jMky8t+Tjns2bii6RRDKRb31HzycDMbRMEpYdp0KEME7Vx/vznrpndvFgkdSwEgkcxGvLHRbYAxMNCUe6l+nTq3rq0imYlQer6Xd3zd0XUkQPkZ0u3S4de+eaYBm8DvctIADNwwf3C1NkfNYWrob4RNBx4GCb/gyQJMM8LH8980/Jy8Bw0ZAHOGH+VLwLRrnUX3yknweP2aTBKMe/dEmntfZNaAwx5ljOw9wAeKqwryK0QOTrDI1CkH0EEbiFo5/37hXvG1s9v0s99YbbwRnr+4e+amGsDmwfMylvqzcZPL338pmanQI+9bMQigAZIjNmSR7k8oE8C2VleDO63rYvDJLj1vU9LIOruUTQSpWf7bgANKeYhLxdhyIkfTKDRQFH5ZjftrpaNZz141WKWyVsy0qlLMdf/bkk4SPIpmQhU1GTFr62YeOvIR8NEBA+iTRAqRx8dpQ4GQB8kkIp1quzQqbIdziKtIzJ/vkKUm0AMQCuKVaTL+3Tv5VAXNxNBGNFkruAHYIptC8sPRWwHS8vyZz/8z0Ur568bRfB9kbQp5DRmGs9/7Lr5fnMkCyVeyioIjyMOAiUrmrRV98bwGIovh207xOUOcnFwqOhti1GnyL8tkdbdOnxvwvG223YI0nFPcTRZ5QtWJD1AS+QS2mHZTrDSzlzy+E0vzxydoYeTYCH2A1l8Rxov9ZTsBBq0ViPowVeuiQvXP3X3+KZ5WTeMZL7M82mcIxIZZvFQyGzeTyYQJFUQDx6wre4UoeharLGlEPA3mRrWFO/Tc0CYhzPnIJopBitQdLsQyqZPZowFAwT1+ZGjMuf+0Ai3tWzNgiUrZkgrKyRkuXZgn3SzmVzvnn255a/FexB0SxElzarKBg3Y1uP0EiPWZRgj73L0LLloL+GGOJsv4yud3EUPXr8oWwcxSvoKFCL0dxeA110JDrIg4RntD6Z+fNYdf50Xr87EORtQTo8Sl1A5GF0uiMMACZjPnC5tOnSsbk/vgMC7fnf3+50QvI2lHPoKkTV060EuvfASwb4EImBBQHbCoblPmOtG+WwuYU1uXnLjC/c0FHIFRXheP6gx1Xx3VIAfhT+NqKdqduOyi++7Nt/KDSXuCK6D0A/XcAHJP/SQHsQrPnzgdr50abSkjoH4fR0PsnHEkId+KKtaJnbpN9SKbQ78iVvJBVzQTMPECZrU3nGYq8LsnMKiw28+7eV572VkNlKRTgopAMC3CUvlpf58IgFouh/81wcJX3yZb6D7X/tbdwKqoydmeiQ97dJbugzqXmPlF6rGC5+8ekrDbMEzVpLHYehZNo/o6RNK8lyYimikK0JlRapyh7b9bRqYry/3OZX/LgX97RF1DtJrDuAGIqhgMmVDfDvwyAV7nFCVFJibiRizI5cGDXDFRcRkgtfYDec+8Nfr3rlrlZXNqFBB5WNEcgnlV/RhOhIeJGp+xWttLtHs+lAHqiGi4TfYhixhewAMEKGul/IuXmDRLW/f+8jM5/R8BK7luU25LKP5vTlyNVkI4b9CkU8wJxUltt9qhOv4ABz0GAWRqAURvRlBAzqoB6xT6+4VTkcO5YWv9iKP5ZlwozClXDZh1utN4QzHi+kzs3DqRVMAS8EOMhD8o993Q7ERJBJTuCUyTRpoRZMKrXx7wuOCS5v7LvxsnAfOQxiy7FitbtWr49Y2E4JetsS59NSsGE23QIIjtukhqJ5Ky7E85fSt6N6jqjOUM8G9RMitHPUcAfKBU64lPStp5XPSl3OjJec/dsXUaHHOoUdwwO0wPPqRCwWRbWj709PGfPH3FaQLgaX0g1g+s2imoliSKChTgC061siFYy585sp6txC4gfIUDQuDvxfcgfRCKTMFnOVKy8mKHbfd3nNLIt0tQqL76tvYYsg8WQBPEiwxdMDQCq/Cl07SduOggBTUhi+ix7tchaHl2jGLIjd8bNLLt3x4XzPLK3hOUnviB81Rq3T4oxWwuLhGvk+vFK/3RVpruyQW/dM78IP46Ckt1QQTRx6orIDmH7I8eodX1HiFp5Z+cOZ//1KfyIUiq1xHJ/k0cJqmwsH9ZmQ6oLAXO9au3YaUOQkac0wmR33t2E+R8EsDoP23v/2tuLoeRTgbWLgQeinv5XHvB44UMZy1AFaRNOuBTQ6J0XtxaERkh3Xp4MNPxnZp37lDq/auot5j3SjoPsApza5DvMG90ANrWje39GX3RicUD5tTzA+uRtdB64aJEBDFIqVmxSvPu//yMfXTm9gayyGJIAKZnjT4XREGTi70Ym7zhGLOPlvvelC34WXlFQQaUGsRMehM1vy2OCJHBanrOwfuRzQWsG33g6kf1fkBwi2ScnLXLot90nkqLh1IJuZR7ItPF81oKmSG99wO4sXJMYRNbLOFiGgyAMN9SmW/CWcKsA66HtVA3X16J5kV8mVBsZG0hVvLVeZfb959z8dPNFVHPISOEaBQjg2IbAvO8pEqRMBEUgblIjWkequDtz+gdbqV56AtZMF6aGdLIT26htSXIYTatatq5yyZnq5IhF5DAn5IJJUqlQxOvz6fre/XeQSkZTPvM+HQCukxrUFw6/b/nxIkigvxArAAvfsAL4QoxIJpda+/9+mT9AgcWZDMMxX4nhvHPJPJdrF23XOXAxJOGnheW6KxPWo16fKWRTrtpOwNd49/DpIqKK2sya/5eMFkB8ZEym4BpTMXkIl44cSufvFbRE6wvLl2/KcThvXbDk7co35cEhwqlELocT7k7vBD/cXLgdYX66ZFrDEH0WdFtFLgRwPhaDAx3XCTFb6x6MPzHvnbwrIGgi2MsAUO0eMwwXkgrTx9ZEE5siT2K/OJEw8+tkNVpxI/bYYyUO1bmsQ2SWgQWSAlyIGK84X89EWzChzxFs6H3sbnwAxgnwPWackAefli0oKpzZmmId0G+gwHaDpp4gs9kSp6Zc32tULQa2vjzhcIjAfBr+m/IDII+ktywyqhOOyjgS+EHDQMiXOevPrNu//64i2rvWzBzqO8E1PWAWxDmWRMk25ZTVGS+aihuk31eUOPrq5s5Xhw+WR2lHmZO9rETRnauJA9fZbirG11296du1ECB4N3HBUJC15bP4ojVpFxU3ksGqzwigdv+bRuQUBv/lM3iMMdoAeCoLgTfTNYBeGS+IHZX0vBcAnCc6TYpNsU6hw9JoEHJBNLwAxhi7Z1z6sPLqhZtKZ5jZtOmjMhMcLIuIVYWPkQVxeILow1167eYdBQ9wsvArQQ0tIHoXXpVKpfn/40VJvziOnxsvmA0yhIAELwoyg8xFs76b347isjZ7xb4DHS2JAmoVOBFQPvQXJQOPPTF9hsKiCLJHhJ7wG7lK+QCkSM04iiKCDsGSLLFE9NePP+US/KsqSekEyrlv6hLUCfcYRQCf1nlu1GQTRo64Ep1yd54gKmZAuitQ0CF2jy+j59BsSRjAqxhMsmP6QNTA8mmrNw1upcDdAxmRO5FbJ8/fusju+IcAN0LSiMB6un4VZcRiozedp4iqAwYbpn5bhOEEYOd+NIde/a23OBfiwb7uUzMn5iCyZo7LphJdv0G1DqJanngHPSYHqKDBBAI421URRbiwBV11j/7/uuo1lnbQmn7knLDoVHk3dBmEhr7ZgDamgmm9/XI3hrctjFUGB0g35wykrSE2c7EoClK63mv957Xc5VKtQfwgfpS9A5iE9hRPML0xNe6nxsXdmqQ3W7BDkHUrjNup8tg3RzHM6Tjr/nrruVpUpITggzUoUBXNbaEusImavvPjvmjacmviZcwHzlMkbT4hFgoNyLftoqyZ3qH1aK536RND/1gn7GsLT1oAaSGDxnbLMIUIBbCWmlQksk7JcnvfvSmDdyUYEeAFBhCpOQPU04JFScC+jdddeWDlehGN5/UDqdNgnzOl39OoSb2Qg5EfVV8KSHy+w1YLiTp7kScXU7kHY2dnIRISdwAxoPl015PMuVxnPbZM985IoJdfMKdkgZRyRRwhccCAI4lxgOnumWEMfx+xr3iVIEzOk5jZWnHwtQgQTPrCRFlTAvMotF/dVv3ffU1DcXqzq3KhHls7pyClEUk3DvucAtwPHynM1VXvys39CtKjvxDb8K2rJIKag70OMuA4b6DTEchEolQ66cIE41xx7SQegeEY5YsaMarfyaZPDvZ+98deGHNVZzzoppcibofBDrsQakKbrb+5sQAAvBOlQBzAG4gJRFcvp4Ryz9hFeImoKS4JFpL13z7t2Z9iwfZ6WFrEa7NQiIUCF1kNA0OLiNyEqwVNJKDO69Vanl+oQlqQiBkBZF0HoICW2DTac6tulV4rWqXVqfsBKCOlwQfkKJvM8OsrL+0ZfuWBMvjOhR5lrLQiAysYg8Dba/CxKOFrLwrZDh3uHLYpadu2b8zOUTlC0CmVd2LClIUcejjP2gmQ/oMxTZGWcJ0sJ11CKMUgADa9Teo7J9t5K2LC+Bm+Hw/chKNUduZMF3h5QC6cgA8qyawqoJTXMvfPqaVapZisASEXUVF2gcJCQZWPQRn00SSmyCihphimgNQX5qBsEx6gqSllv4pHbqsQ9eMLdVQ4OT87lPdqdNj5AekB+sLxBODLOEEdPDwp0GjkhFvFS5xdnZCdVs+g62NKK8XP9Bxos2VvOSoT23dqUrFHcpvZFIm2n8OPV3k4GBV0iPYxmubBX9Y9Q99059Zom1UjGEIQk3jOAFSwb/UZTCH9Zg3EV5fAWBr6QjJmjqPh+4ciyBr5HVJ1FlrKuz4/8uHPmXN25fnsj4rVK5KEdwwdwhonbMvGycyNIcDGHSbVAiGbv7dx1qEubNggugjT+VsPIqtKXw7TgIqpLpD6Z8XM8Dhishv8N1o9hJ+LFRd60qNtIHVwg7yMTBa6PfTrcq79q+m2vZCFrwXEA8RU6tuzfN5+LKxoj6BrTS4q/hmk1DUQzrabQ/iyDWsJnlptbMvfjN/9z76Wu5dC5KWLEKgNYpgFCPBD2XkUHoNudTwlaOgzS1R7L9hUee2sutTpdWpfyE4VdLgA6flzspmJRxHKd9d878OUvyDTkRMM8uiZQbxMJzooSNNId6DSiUI/cREHdWBW988q4rrR06be0z6QM1QLmBrG0rx8hhmd6bzaVUrB+WMSuygU4IYOOaNo06Vg1Wfk5+1SXv3XXNB/dlnAyUjuad9Dx6UAfha5/FQqlyITCip7gn3bA52murHQ8auHsHt9JPpFEKETQm9YDEWwyB70BqhLEA/EIhmvIra2qWSpWxk4DK4Iq0AIatyHWdbLawqnn51j0Ge6xkQ4uiEQEwpu8CT4WkIx7lzhAdwcJco5r/8MibMtYKIAbbQSobkCrZgO3JxpWqfVXfvQf/tixdRf5WqwfdO90+lBeW/13c8/8RSRoMSAT3IsKCYHLK9OnNaaYcRU/+c0HoMJGmpKx4gjZWnnSbrWB6/YKJMyZXtm7Vqrra4rHrIKhz+FiH0RAJ/AyXiuxanzbYXEvYTa56Aw+sVwrcytnRM5++ef7T//g0XCi8kGZdDWRMH1Ui7+tIhognYX3wG/R2uoxtrzLwzz3spI5OVatUJYMwTfcxXX0Td7Clkc5B0Bh6pMBjKQpBSavyNz8eFSRsn57Hw1cKx3OBB6mwbjhNzxXHyhdZnhs79aOPF01uXdWmXetO4D3wFyJXkf/rRKAv8LUYZsrrJaA4KkC+Zwf0KSdLitCPFqjs1e8/dNW7dzRajcgFYxlAhro3liM1g/e2C8JtDr0QKR8P6Rmut0vbAScO3a8kVZVOp+FfNisIbgIxIJYgoCDgRjEvRAUuJy6YLpQAk2z9EYZIAdcAJ3zWHqg8DCVistmT706fML1mYf+eA7xEwreZ7mQgRuswQGxCQI81ajKdyl8kmuRPKzp5zjCi21CSC+nECkoMeJz3wmlNSy57+bYbXntgcnaxSMUKXKSHO8wGY+jrKA6qV4WQ5QoJHIytiD5KmThiyN579h1eLUuSFZWe4xjD1ldrEYSm6B8WNGuZkKoQeCl/9PSJsQfRhdB4HosCHJnr0DtTOu8hXYZQGMHEwJWzZs2eOn1qm7btSyrLNVqAdLkHvw4VjZH3ENGAtq+vZ3kB9QCSg3MJRIwLUcjjcnGw+t/vPnTV07ePbpgapAuSh0wqqB2cJ42jQJoKncpHVj7i+ci3HMAXJ8+7l3f67V6HDajsWuWV2b6P+yN8SdqyBceYLxBZh0EMWEWqki7z5s+b17Cmzq2gp2mSZjJFogqu2kKKhmwdt5zObbriLCSNhLTI4ZN4kPXTzNr/9xSoLGM+fVsMVmvnc2LlCx/dO3/NBOXB0ZEO0dgo4BzmhE12WJ/aa4cjerYekk4lcYs69VhL+rb1ny2ViPtrKcrkqlpXLaupWdBcKy3hR5GjFEI1DaoHGpBwcOYcPRLYVZEjlucaXpo8ZsySKV079UqmEgmEphB2wRG8UUB7XOqooT/rc2kTDKPZh+hZN6ycGK2/+o/AbxVENL951SXP3XjNuEeWJxoUoklMc1rHgOzgP727TzMXqVyAlNpD+sdsJVQi8g8csvuefUe0c6uSJaV0B2R22rFvySJbn8BcrYC6g5Nih3J8e37tsmVr6pSMCCDpr+/iOHX4k5ci/SZYJmLF4pwv5wern/14VFNjrnenHq29lBTSom/4kHVCBLBpbMhNhz9ipDliAivJnH4OgGPEVD5kQJt23OwX3q6Z+ftn/vH8gtGxnZH0ABOenCIrPXTCabhKJFlT6OQFfY2GnmU4ydD9w16/GVHawy0vTyaT5kUzraqbuJnP0yYQA3V7gmv0wEMUwlatqz6ZOgEJaCbKO7ZtGIRoRDEJ7CUW8IRgwD4S7ttTkScXN9S+9O4rn9bOTpSkO7RuQz2WNlQe+qUQpWjUhr7JTT3LgRkZXIwLSYFYj+tI2qUQSeJ58eprxj193uu3jls9o6lU0biTII5dFKWuc1tyVzqACCJTUPkInPKBc6RKqEQXp9U5h/6uXCTK/XI/nUJbitdrAQReaT0jddFbxNtIqDCqrKycvmhO/eq6mNObkyQv6HakPA9rWhkJ+ulwi9O5lfHEArHmhUnvvDV3rJtKdGrTKQXVJmAr7QRUlVIoKgwZfT0GBh7CGckOWICm0HLi5SzzyNSRZz3177eXT2xiOZsGyMSWz0ilItYmZwELw1BpctZcyAoiCcQS0aDbtrzi2D1/tWPvwRUqWZoq4z7cGt21/vpaS0IMaIsedU8/OC6oNevQrtP0KdMzdn06lYAng/AIOwtm+45QhYVLFrWtbtuqvJJzhx4iks0UVeK76WMgC4WIaFqPQsgXvz/l+XGzXw+djIN2AF6SZjGHuVFBBPVOBe95yB4nlAL+eBQDtYM2v8/WitVusWQgtQriKIz69O47Ze6nzYVGiBLRArCKBsYpkXA9pFT0fhkaTj9qd5xgBSe/OFf34pjXGrPN3bp3S/r0BSQgxYA6jRBEqA8DRqlPwDW+jGEqBKykKbJiFhd4mLGjJh5OrJ3x4DtPXP3yXaPWzMiX09cvYHclIXXNhjbdnMcdHkm4UEdybXo2oD7ndlfR6pwjT662yioSFV6S8Lq+LhzCpu9giyMFiE4P3GFgwEnN9Y0J12nVvs37Y0YjU6W3gBChKGVCbKIv8yGNhwQRf3z9xg8Sa8IOJYnJsz8dO3FMMmFXd2onHUQugWSJnsqiDKGNL+1Go4sQR6nLnBSGIKaMlC1E1gsW+s2jVs68etSjV752+4pwJXU4IIc3p5DjR1H8hcgFbw7tgF4TRWoB8bmxM6LjgGN2+kVbVm6Xpcx3ggxWMMuvpI0jhpATIKJuKAltEZ5llZQk3p02VlYkYx0tbKno0ykxIIstXXoogesKTvMvo62wBHCnKc4szK58btJbY+dOjVOJklZV1AsO3QUakUx/uWiTtwgwRXABxIGMZN611thxnvMFQc39Hz19yVM3vr7go1wypHciEAKldASAMwC7wwQhBg640Jz3Q+kBLiDNDgssnU5l2am7HTGoXZ/qimrleKV+ip6XtBha6zXWahp+NNhGhnEun2vXuf2EcePyPAD+jVxmC5bIWwUrB2Wn98V16kG4gaADEkUVuYW8LxdnVr499aN3p30kHbeqTWuWYA59VoL0HEto2Dpt+3JqVrAkRVMv2aKWNz/+0Wt/e/WW+8c9W18WhlYeOCbJYE+4BcAKiBM3Ie2Yy1wYZ/I2kI1knrKh9CISB22396GD967gqfJkmZem6amgjgQX6Alry0EMBKjpHyWG4DBMPYqQFnoOS05Z+oFrM7ghJeDTPMa8CJAaHj1hTZ4xsV37tq1L2jo8qQcIayX4rrr3Gc0mjEWwujDruY//88mct6Xf7HoJERKOoFuBaka8sa45bkj8at/TulRsm0r71LtASZHO6kiLdUkKnlswrbMLMhZpiTByuV3drmrUJ6NyniwA+SqWCDiyMZqhgRy5hyyUfD3OA5oQoUWjJKOAx9NXzH1+9OvLmuorOrRh9BjV1TKFUMmRYqXIKMO2jRH8I3PtvBXlbNHIwrcWjLvh/Xuvffnuj1fP+n/sfQeAXUW5/5k59d67d/tms5u+6ZUQEiChV2lSpAmK2LDy1IdPnu/p34L6LM/21OcTrNhQBBHpVRAIJYEkJKT3stlks/22U2bm//tmbpYEEkgQBJb9cnN2Tptzzld/35yZOVu8TuULyoBj1OMmUDNqdLR8RKdIxH1F+j5AIgPHF0J6QVCKok8e/c7pwybWp2qzFTXcp3dQ9ITU4IHbGigGCB9kqZizBHyWliMZgp3j2XCkT+1cCYwLTju2ngM5ShJ6j0rz4IJnsc0T+owzVB3HMOqbojrvWfXEPSsfLdqivrbRdpEHCZsh0yJvtd82hj1I0IBcBixXgi934512zx+ffeCLt//our//aVHXSjhq21WAghbT42sgAsgvgZbYTiG2eotuZCNVlzZwPHMlryk5V1/4kVGpYRVBVVCZ2tOZm8u9LO0bMfRZ1LwBxADtBWKwoyhbESzv3bqmZ4duR2Bw4i6URKkIYAsw07OV61IepBQcmJ8QJLLSdsmJw4xY29N579JH/7bg7/meXGUqPbSyHodSuwwcxf50TPf6As8p5eViyY6Ndz3zxK8f/cv/u/N/b9u1oAtZqRQBfWNJ0rwijpWkuB8CuVBzB8Bh1FdwAZMjgZv0wXTfLkl1VMuhHz7uHVUWgILrZCpSyqE2jwFDml3EMb1GRWiQspIoBqfdFB89csTTG5buciJlk2+ojhyCVAmN8LYZ8kBC1DoZZVB5K9JfmuAy8qwtce7elQtvXPDA0u62iWG2rq6O/JTWMKNwL0uBUJ2lnqdXP3fd/Fv+3y3/e9vm+ZviHSoL3SoBaEMXIsqcvKqi7UdW6ImoUrAdsRULwAGHumjRUDVggvq6+o+f9/7mqLImlfVdz82kYdJ4Xvp4JbVKHdDNvDnISBG+mCYqoBZo5CSuE9RU1j3b+kB39y7YI+E8GigFJgk4imLS56WcVSvWDG0Y1VA5jCsz4Km8+CcQwIJQsqOw7fcP/HBdx3zLzwuOsGM7ElkY9QFMkiTfXcz1FGaMmXvczHMzbFiQoTxNZ6ikfPqhCSVpRX5zEwwEuAFPDZgLFJyEYbYmvblv+/LOzYljwQEioUfWhQcHW6iFwXXBA/h0X8C7ikC/KIRnCx3Zy5MV7RtvfPi2p9tWDOnw06lMRUWFhg0wV22HdL39siwXhwgYa9o23vL4Xd/5609+99RfF3etyVXExVSoKhLg8pqSG0iv6DjSxy1RjOJFkZRCeFd6GUGQAGICeEjmHjXvQ4e8vSFVnfWztu9JPbML4XVSUJ3aDgzSiCECYrAYrCvlBzJXgA+qG9rwQOszvb29EKsEhqIxzRyADCXb4ZSuUghyA+EFEUuXktAJk0wUVortpc7HVix+6JEHd2zd1tHZ0Zitzfop+mzvbum9FFE3YqskxbOrVvzoqZuuvvuHD657alvP9iDjMkU9mQAuJc035GsRUMiEM7fyod1TyIbST6htP3FgnQox8fzZJ544/vA6r9YJKjIZ+kAxXeFAbmM3kVqXi3sSFKH8VxaLxe6enlyx0Laj7Re/+OUNDQ+z2E5ZATCPY7tI5mnwsM/jlBOmqF2ABnrhBnRbCj0AY05EjWi6+QEgVjVXNhwyZtLYyhHTUyMPqxnTXD+kOpPlhJfJQeL0UCSrSls2tbWubd+6oH3Z0ta1G7q3yQCVK3qnIaj/hPYxYA4eFi4G/5STUDc9VhJWIXESCUlrF6Qih14cjhQNX37Pf0yum5C2KyoyFdWZNIDhfvHKAKIwDPM9fV1dHbbv/GnRg9++99edmSKzgVZDR/GQ+s550ndZ4FoQnw0biTXbbLAUKkgyhGhQ1GpiM6vKrxhbO2xi8zisTq8YO7522Lj6EU2VdTQBOzU840AZWsm2nvYNnTvWt7eu2LHulvyT27ZuRWWwRGrBo1GSREaCpCRA8UJ5wvIVk2EcFUo8Tgf0TT9EnLgE0Uf20ELlV8/9+NyWQ103lclkKisrfb//80UDnGCkyDRKpVI+n1/cev8Nt/zEqe2qbE6UU1LSs2WlJWGEQqqCwwNXVpx6+AWzx7zNt2pZqRpSRq6jRQh8nZAU9OBkwnuCHOLzkcYUyqsas1N591KTWaF8AIYPEwO8jD1Jk6SxfEZt6Xz0r49+e1dpNbXolq0rltSNXKVYEnYkxe3ZoVWTLjr9qqG1Yyors77/yrrSvpmopOJcd5fIFeBJVxa2f/K331optnM39kXsxpkYCSEHLGAy41oZV39JWr+zBVHYAq9hHRBheZsLf1eStenKuRMOnVUzuaVy6ISGUSPrm9LM95gP+cJjC0v2lvJbOnZs3NG6pm3DndkVGzas37ljh+26cUIKUJYlfLWrX11BB+hLhhzoXEZxVAqDvOdIAdHC+goebiGo6Q7OGz3vo+e9J8OyqVSqqqqKUAu59IFPQgjYXU9PD0Lhwg1PfvHmazdVFWM/9qLETyw/oRF5Rd+SGRifh9iMdJnCH/U/gKXAIVJXlTKnIEqNNoY1N5/QOOuYYEpL08gRQxrrKqrT3EN0c/SQzIJV3JnrXLtj66beHW2FjgW7nluw7tmuJK+nNyOlIM+J2shFaw3B5egz3JxHuu2qFKsSEAIdLLxIRcWsrHKK9iE1kz7/3quG+9W1rleTzbLKSnNTB0UviRhwW0qFUdjb15cr5BMh1q1f/+F7/l9fIQfWFJKIA1LpN2oOt0NPJWnb8wGRVQLGmECu+YQQQUwk9YK7YsiG3IiampPAK6V85riqGFYEqdohQ3pyfYViMRFJTT6MlECo92syvfkuGApZDGyBuzS+RFcMtECeVI9ism3bi1hULIlSRP179UsN7AZTZSKyIrjw8DMumXduoz8k5WUy6YpM2qdxHG8BxAC17djRXirkozhs98J//+W3lvZu6E26sylHyBjZDYK1ookz4BYcO+0IpIJMSZOvG93YU0Fosg2HXqnpMdtITbI87SZcQmiVXmZkIyTS1dmRiLhQylH2i9BSVWF1djGbe64H+OJ4rvm0Np0PlcAlqEGWp5iDwCKKISQI3M6RZdGbBuQ71HrgF+xjmmd99b1Xp0t2EKRB2WzWRVr2liGyxDAsFAo5e/vPfvvdDR1PVY+QQTXwVWxbGaSoUtAgbd9NRXkrw4ecedy7Zww73LYaeFLhaGkiDTFZjU7ryTSwTWNvUNkTmQLIpiYKIrMKMgUkPGTTpt8IYAWEw6QDe7aKmwtr/nTv/27redqrVDFgvRmshONpTkeEHtG1uRiURl124ZXjmo9KORAfD4IM1TKgCQbY29dd6surJG4XfTcvuv/Hd/0mzMqExx64pGWQcBpbzwLPqaAvNtDMuYTJKBKAdgNsTRTVNWCLrJTyK3jaAa6G0fi231Rbmc329Hb35ntjhvoljVCSibVzh+W5th8QVjAdJvvFqjMCxB9HIwYrjJNSmIRxKgEWhxEm9OpdMa/kDS1kf/jJrw3xquqCGiAG4HUsTR0DnsA0YIXe3l4sd6nOr//+//6+Y1k3fSRFItF1wCdF4hMe44FvBZAqPJcBC9B9ngCm63qwRDBCwSHHpciDAjFDmjFJmifW8KHDstnKdevWV3fHAhW6VpFFoRXTwNZAdwUjQGgqM6Qxpf7vWDaNCSgkqhChamTDOA43EavQd+yKvB9E7lUXfOzocbPr3YrKVFBZVcG9tK7k4Gg/PR+NQul7w2Mj66PXNVJUZDLFtNi4fmM+KrKUHdvUlQMgAMqJ0COwoImbQDadCw3VUZtAMq3SD9scG1EDGIPLFGKNsFAVuKPiQr6niDCDWCQjyMHyWeLIoggprsPl4ZZotAVVa24NleEyEAn10UTCkwup/xwQjG6u0ISS5Ut3WNBw2WkXjaxsTllBKpXxg4A+sEy1lI8bwERDGsAGCC8BFJBuTWbhc88gIFDSCmAFFtCoBYb0H9GZSUktWjY4SnKn8/s1wfyo7ZSiioMohMNsHloypoG4rMDC3rAnl+8uFnotGaJGz7NtJXgUAgzgVPge4BLdxmAqJQkCtWEbzYhHGlDUH27XYynoa0s4mWTpxnwIr7ri7HcPTdWnnbTvQ4DBi7/EPeCJggd96LuYzvgr1y7Jh11uinu+p7GxoNkzOAvDkuf5IpFbNrfm4nxdZT1szaLZgMBIihhlsZYJZUBriBuc1IXdP6xid1lOexCFF0pwIBhyX9yxYl6Sqmtr9/LbH/vdto4VQZUKRags3BXNuYarSWSr3O1pzyW54MgZpx069SiWZCpSWT3/ls5xBzQRo5IEcC2h9pakfkj9irUrdxV6IlgfK0M3GBSYToeSgDRM0O9xIB7qZ7enxGieQWr/hx3hqIga4WTsqpADo/f19nSWir1KxUqE1GSdhHCOtutzKAnsmz5mrW2rn6gnF7dpQh0A0hjwU4X0EU38KPFDPsgYsubqODh37ttmj5+Z8TMp24P1gej29tKlgUnafRIJsC9Jiiquaah9ZulixCYk82QPkJwWEQRouoRr2dFrXvzTfSifNyNHDzAkB4g4ReYoWELuk4nYZaqnu7Orqx2uEGEx9lWMJBw4DjuAzw2kJ9MrV0UEA9RXgUJ4IbkGmhU3geg0XtCHwk87CcuE7tknnHHS9KNqeDrtwIH6Tgr+U3d1OkjaD2IA0b1p/4IC3S1YRt+0aGlsad3c2lnq6ZJ9iQ98xVzlONSXAem8UOTxKbTjGWjcia6F4jkeAJzF0mY0oIFG+Aia24kntottwMmJBB5CpLGp/TVJWbGdSDyRTMB7OxRuwgJGeq/TX1J8ZLA0ZwwCTJjIQsjzNBrUpjY3XIiYRVHPYg2y6uoLrpxc11JvV7vMS2cq/MA12J32D3QiSArPUij6jouUsK6u1nWdVatX4uFzPg2VBDJ1BRw8vdMB5IL4iMkMQiHAR+kN/aV0B0u7JKCB3HFxAEQvqItrEjtJ6AnhAZXkhSza9M184QFFxiUEfWg7DcOnKzkwJuo5gfhECkHzzbk0IRESJiFLEX50M9THF8KRoWsJsjmnNkx/9KR3zhs5s8qrSvnpICDE4KA2erKBL0F4KyxJYTWpyK2tqS0Ucm07tkVx0fFtjoyF3ubReD3bAYCPYZOFqLetc9OKDYvdbFxfNRTnQbAwVjIemLX+6dhTjkC7UQLETD8LwYiaxwlLmqX+4U5IFaA8SK8iXoohY9b2yMqbb3/s+p54pXL7SqKggABpghnSGOqIJa3crmKpyx1Ze+iFZ35UljJ1lc0QLPVuIKQywAlMsMnH2TG8eyTSoZowqmXhymW7VExtrdhNo+b0SwEEdbgymsmWmvzIWhAoIH1yY+WfT96Tug3gIEmzmwhYX+QJ5QhmRcoKbUfBljh1MIC7TpSILfrkKXlwRsMmNcO19eFHUFEoK0qsELlpyCMBA/ToHYgAXIgdsr6aKHVk7aQPnHYJWV9QEdhOKpUCajfaqB9x4BPgEcISQEOIgJKurPMzi5c9mw/0NAH02k9/nhFcRX4GiCcluGpMDOsaomnxgeEI7rq3H6SKSMVFBHHqzAsCil0XZlyC/RZTVkTv+iKa8YzAObUqIYkGENFNRFAQ0gZbzzFFn2yIhN9LHygGXKAhGLSfnAb+OxGrioP3nX7xKYce3cyrqhmEl3IrUsJ16CPXB0/7QQxGo7DQOgFklMQI53gwnsp7M2fOfHbdczuLXYQOGHcltBRPRqgBKiiBp2NoKjWMwPVTv2AaG0J1UZ0IGLrJgdAA+KTJcjhMhFYplKBGlyUhEAUNDtFfIXJxBEILKocbwz0RXGA8lrIYimJE72ximVI+ULeEY6QhMXRXbsTTLPjQGZcfPXx2DatIMz+dznhp3wzyJNPRTzewiVwFzdwL1yJomsVYDB82vC+f37q1tSdF3w+BlkOskALJGg5ESGRCBH7BZHIw2Ew6S7zitq9b3Egu9OKAhAZhQPaM0CR9IoJyIE6gEFUw10mAHbAqYSRQesAMQt8UoPCDzUTSysdJKdJT50q4VR2LKF7RJAM2jnQyIjj/sFMvmXNGjUj7btpPp3zP9XbP12mWA57IRvTDEsVeEiejR49u3d7avmtnMcwHGQ8MdeA6EgndTgDbETl8lbBCKHtXbVq8ffv6dBWvrMiSZUCqRvchEerWALwGLAHPRX309TQBNCEWCUL/cChYTFwWUAkIldqfBCvEvLujuGbJ5gfvmP+L57bMD+0eafcqygfgPAEepevAmGObiVxnsbiL1QXj3n3ep1LW0Kp0o83cAKidUiN6ugFOumEU5lES0k8YEEM2SFcPb3pm1Yo+XsBeGAR9OUJCCrAlKD5yzETFEVkZbBC7Kcxr6FCe94xQtRYQDdaDK6V2HOwHWIT0cZCLuEKSoglo4CmpLYhqgB1iqU2PlmTdIbIznZiGyJlpUAC19kkENSsWNMNhSqSmZUb9xwUfHRE0uDzwU2lAdSAGW7dwlB9wQJOxOdOgAtCQKO6XZEtDM3edBeuWe74PbwnEzhOF8ETBGkJM6H0vvS4Hk6kRXDtW1ATfRs3kEA0NlSBxUvsOHB5JEZ6VrM6zsbSB/hUcrMA+wAJgOMiFmvFNEq8gJpowHNuBQREBkWt5IRk1fDFcM6VzuBjcseLZODjzkBPOOvykpqAmGzmVbjpVkeGZFCzfe0Xmt2/EQP4JtNspm4ppEI6lMjKIRDx24vitrdt6enqRZuIIQjQ6BuM+yz9UQYN2hARuRTZBikgbqbmNjqKbtWkKB8emuaIoyOh+WLZDYyNRFzWgmWwTV5XYb9sEn3A6XFwYCzjDYkQgbLeiewp+ij7DBra7MXGqTmTfffrFJ005ulZms06Q8gOCC2YEP4SFenEvA54UAQJoqQBaRUCBa4nFxEmTOju6Vmxf63MPgoLSM8+Joc8avML5IDzQIBSILxH0AoksASgA3oxgtVZFE3fIjel3owqC84RDn4yiI8Bil3pIAAQz4D9cFTwnzEdQjxoVEhnS1Ew0fAtIlAxDqwddHjdhpRXJOx27p04/7gMnv7M2DrJOxk8FLr2OcPt7MOzWzYFMxBFNpgwPpNWcjR45esvWrR2du3KFXpf7FFqACyEL3Woggdko04kVj3L5HUvXLNzcvs5L8apsNbyXpLZLih/kvySgAHwUDAeQ3JgyjDeg+FOuixwXgX+gdFUKre7Wvmf/tvR39yz4xXMbHsyrVulSbYrwR1rKAPqR9p1SMRfY9q62DtEXpNXwS8+9cmjlxAqvDiL0A9yqdgJvBfvDPxIbNVA7ieUKgHZR0zikpqZu6ZpllABRegX/hZ2IHGA4fWPDptcYSL1o6COJg97x2AQKYXoEyxBPCGBo66MgRG/3cAjMB0uJSuByHVvCu9LXkyA/jRLI/ClLRbVhQl89LgkD1uE/CSuQQCASBkt3mJtK/DFB879f/PGx6SbkY47n+r5H9qfxOqj8hG8NwvMCMSCaOxF1qx82YnjjiGEblq9BbAYnPWTNkDOOoqFnkAVCtxRwmIBrCPzIyjRM0CpPDlZvcRzLjE6BwB2Sq7ZbypvpI450Tfwn+8SFcQ6MhtsuYiFUIkpo7Eq+pIMg0B58pkNg36b5HnAJLu1A+gB8J0056r2nXlTvVGYsuFAkXUi7AsslaZd96EHSvhEDRQBd0OpDP7oN0lKod4LtFX5myuhJrRu27dy1k6V5XuYd18xGpjlCd6wRA/gFfEGTNlqOorY5hGuaehOOiewHZcR3fZK5DoUNWhIbTY9usgV6nwamAbWpQsT6QqYbFWhSKDy3/tG58HswGpc6gKQjd0b9hH+/+BOHjzwE5UyQTkHdAx8cI7lQnkWNFZQTD3jSUtEvjigi2MJK0ZeckskTpxQKfZvXbPBSQWhTb0fAWnCRmE7wlgRELZZwZ6UIQkSk92jSWnCPdIPQLikJxRcNoCGkcpOZqUBHGig3jS8PEG3IVSF+0Zd4VClCWmOFiZ1AK3Q3FK0zWg9oiQ0ViZvO8dNmHncF4EKSyTgZz/cA+fCDpvV7q7ea2wIhf4HLTgiI++PGTtiydUuplC/kQogDsdjBroTaoPv5CUnAWiwv2dWzdcWGZxatemxnbmsh6XDSluekGAsk5EZoA9gRKamr4L8kTDMEpobA6EWjXYpkQbDSjsKWxRsfuW/JDQ8vunVb9/KId1lehOAmhIAzc+A0pW8pD1cUcdHnbkdrr8ilUqL5ojM+Mqbp0IDVVKTSfsBtmkaF3OZbQXr0VpmiAfPhbgDoXLuEpEeIluqhdQ1DW9duBqiD6UWM3iohWgB5647bGr2RF1VIWOFIqUkvkQlCDGGE3TidTI9m3obvozl0jN2R27Tp01X4CeZyauglUA7gHlHbNTIuWB/K1GIhYINICDSC06aHzC4QTpA441PNn3/XJ1syzSkW+L6fzaTgRb1UyrwQBL1FrE/zu/ywPBJgVUyvHqwxTcMmjxy34tllCHEhNdXqo4zRURSjc0n4iO7gPFA+vWaHIKj13WU2EAOjpgTtQklqJE7z6k+/eSd3TLsArqlZFqKhj8noT/gmpmWIcjKID0GP4q3uh4ljKCvjFYmfzrknTz/2fae8s06mq/0s7BHkUTcGj6beI3jySgh2q59sbyJQgH3mOXAbKCKDCKM4jruTHlmQooDbTrbLrh/f+8s71v4trJOshKhAqAVPSY+OZ2WkzvgX0VIrOZaUqzDuUUYE5sBIwB0ayYqL4U40k3DRgPrLa+iNP1EMU4G6I0wRQ8t16fvTUjQPAPgN5sVJCE84e/i0T739ihar2Y14UJlJ0lYFqXrg+L7pt5rCRSL9NY8BT6TbKuY0K5iMhNWZF4VCnkWdsthrdd300O1/ePyOYi0rYZ9NX74HgyAYcj5gLrUsUJuOAGDGGrXxQEPBZ4fmIAHnyS8RAiQsSaOXoThaRKT6HIAAP3i6SMYQGLVRoRoAEbIZaIc2AkJ7WpR707T08CtOvnjGsEkNUaXLM3Y24wV2ReB4NC20MU1SXSzN8W8dSmQeET0sJLDGourqFVtvfeD65Wuejd1unlHVdZVuChGHXhKBNfA6+IXwTip0bICN0LPTVpxRievZNUOyI0cOGddY11hXO6QmW5+yM/SJZrCW3I4oinxnfldnvn3Hrq07elt3dbV393XGdrfgfXpOSUc7RYgggaTjuECgUaRtnqWphwrdXbt67aiqyhl73qmXj22akXaaUk5FOmXZMDoWKgVsgWSs/FADmCJYj5LUtwcIOY47RKmQFHlv3u8rtnpqe9Lx+zv/9PdNCzvtvHCQJ9r0wR7q46XnhNSvHIAZTOMfnBYZIKf5U2CD9DFh7UWBFmxq1abXfmSMsEH9FSKOnIqm2StR/7t+69MqQZ6ZfKaWNs7S5g5xogZQTcGeOGT05y68cgQfknKyLAh8/HGYj0CTyQId7hlEBzb1x0c8LJJWKx92FnJFMDSMZFQoWtGK3Oav3vh/G6KdJdiZ5i0cE47X7eLkSDkSXbITGmRJ7AU2gyNFAHRomiVqtYV16jYiCFn3W0Ca5lGEo/4QiHoQoYBG4IeakA2QFuAqu62byhAv9yVBfHq7FCjP7+UXHXXOecec3cCz9DUo34PWBKkgk8m4UBtSJhPdD5r2jRh0rkhE9ZJT1391lt8RdVtFqQoSWU5nktvh9P3pidvve+K+HTwXBUDArlVKCMMQ6gFEJjZFYCRVVX44Uludo4KZBCpw37h/XKH/RpQVxLgvk8bq9hxqrSM2wRD07Lg07Q9OiZMIgtTfu5IJdwPpBiV+2mEnXHz8OcOcWjfPqtJZBTiXcVOenwoCxDmyDXoRSK+FAF8GPsFZUJYJmUICKuktRLlCqOJ8EsZhsccq3Lf8sRvn374z39XnFIUH50NiozFxEFUikdHTGAfHpgFglkrr/JVeaJu6dTuC8WWUAXFCDBATLXc7LOiBnsyRiNRot5jpJAG4SKcj6yJEIrkb2+nEnTZ28lWnv7fZrQmEXckq/FRGBZ6XcjO+5zhQJqrmLYgVDCH2Q+WTSIVhVIxyRdGd8PyKVctue+T6HmsjOF5Zm9E9G4wY4IIsSQNacVbsOjRvpm35nHnYSl0X4GS0D6MGcRpsYdPLbpwKqdjQGUGfoEV+RJupNQ85Dpmg8hVgPr1+AiWMRfBCofBt7seFpLsdcBSZa7rWH3/BmR8dOWRiwCsA+ypSKUQ24ApqqaSvJtIL3gFPNNQczCKLoBFK3UlYCAtOIbTzYc7iXaIX8P2mx/56+4L7euxiSDkjVyImqYBH3InCiDvUHyih8MN8GpNHAV6LiH5kSBT3sRPhheRG6+Cx9r/kcY2YaJteUqFsvxUJL6lEuJS5QQe8BPKzGypqLp5+6olzj60O/Ro7azu+nQk836kIAo9as6kHw1sTMVBMipJiEvWVigKySkQxKubseHPY8b93/ObJrc8mNnKjiL6xC8YIGTCXPh0OJ6gFAs4T8tPmBUnptlXkWrpBFgQXCuEQIFARHCaJD6cSeNdtTvSjMZzUEKXfP+nBL+QP6WMAifB8xNq0sLORk7GCy069+Ngp82pYVdYJPJt5qcALPIgunaIZ/8s38YoQw77fSpAe9v+0BuJHTVe2DayDR5eUdAoAJRmrSSMnNwZNWzq37mAdiOFp5rhQeABrKBe9OIOuC7BL55P006pOd2sjQug33zbi054/wTwBvCaBhcAsjQ3KukkvNLCfumnRtMLIdKDESGlUFIqUnxHB3JGHXXnWBxqSyhTMLcWlr9zADWxq0nYdGiKBQIgf1fWK+PXmI8hPP7V+VwaxiASs02+7PBUgSDfVD21qaOzc3l6ScY7FoR1L37WZ7dkuIb5QuJy+1E+D/fVbNMJZ1IZJP6PH1M5G6YsWj6AfJAiZY5eRWpC41ECq0x/cEBmMNh76fGaxGCYlEXDclWN7VSozOmj67OWfGh3W+gwi83ngMpfT2H3df4HpLkggXfFbkeBgtDyJkRCklTiuyjbVtCheXN+6BOi5q7O9AsE5kwKfi2FEuu+UCJjBM9FHxD1qQiBHiCyWvBVSE0A9Cf9n6zfbdkk4+BUTGhgTQrQQJJCHzmw092HEOIMLSpBoVij60JRtO5bbEBZLO7ZvC3gQyGoeVVx23seH100KOLJTl8KNR11i9HsS6nv8FpEhHlh3fqPUCH9hLMgCgcKprylFeKST9vhRY0r5/Lb21jjFunNtTkM1RQ8hk2JY4adRho+MqbsXvW6AA4TZoUL8wc+hCqndDofB9BxADvostf7pA1KJB7PV8YnQuUCupBVBACHmo1RNtkivKBLkg1V2RWXB/eTFV5w+fF5WpgIn4HCages6tu95Pn0Sq9zhkSzwrSE/86QgU4bxUUsDDT7Rk0Fz2AHPJv6UKVOfXb9yR3eHyDqhKAjP8n1f9BSquR/ZMQ7E+WYJ7SeVgA3Q94901y6SmvGZFN4Q1uB3ya9il256AJjT2S3gGsEOWoHE4Vc9J1EiUrGf8UspHMm9AquN028/5rTTZp9UYWUyfgVwh+vDB7hwn3Cg5U8p6bt5ZbT/0ZX7IbCMHBX1gbOiJKYePYw1DhkybtSI7evWh32IME7eZXnXil0rIbQFhQZf6KWaozs20tgK6eBHnms/9110nMh2SrYbOg7KRccuOrzowiKI7wJQCyGHOv4nlJvaruW41YXg9FknvO/0i2tFulL5geM6DvMdsMmDtuO/aUwzsn/LEpiAJQUMhUwG6AwuyKptrB87duzW1m0duzqRv5I7s5B6CO5DVlBgZJYQlNQtn6TRWvXN0hiAdoZQJvgv0yCkO5eYJXblPCt2FAC4jlqSvg0mACOoa1fiO9ynGIbkJp3j80bO+NSFV9SrTNah/tj04s3zHMeB+YHMzb/FJdivw/3cgAvDxiFDhzhuasv6Hb6X7u3pLoU5x7G8AEeUyP9AVrREpKF+dbuFhr0mD33Rj5oICd+VnUt5OzIfamyAx+PMpYZSyRwbgcSLI9XT2dHd3unJFA8ztemWt59yyajGmWmnkSvXD9xB8RkyTKCoA1FiAfwFO7LVqHFjYGUrV6/xKypLhVKEA3Coi+Qrgc0o3ZxHb32ABmgiFcgSBkiioR1gKf3rXxAyoCVqZ6w7bRVcFeI0rpCG+UJlYisbKfwKaS8fFnGob/lVkT+K137iHR84dNjkNJKGPQiyC4LgrTM+4qXJSBAWZ1YNT2ybT504Od/R1bZlG03QlFhxnDipVInEZOI9fsb0bLMFoiGj3P3TdRn5GS9KQB1X0lZIx8JUtRMmmEklboUSYRg4wY4Tkcq7mYI9Z/jkD53z7qOnzalIvAzz0rZP7UKeA/EZR/qPSxAKW37yAyT6SFYYxsVQRrhP0RsWYn3rKurri7v/8Pi9f3r6we4KEbEIqaEqlVK240Y0gQ/xli6ltVtzKOGCmh/2RfSak4ISxSrijlZ+bLcp7uAUnA4zYq7lSkpyxNhRY6488uKpIybUqmxlEqS553hcetL24EUD1yv31un3tm9ZAgeSJCmVSlEUyViU4rCQFAssClXcy0p/X/LkX+67Y7vs7kvBT+koowGDTY099JpMt/iA+9hh6tOaTOIAW+lwbDJ7yiuaStSXlwgHm4YHfZYVK1TqIDZlEntEUHfJ8eceN/HITOhXu1n9ZsuG1KDoIGg8PBdqGJTgnhyI4xhyxBYsI5GEsrh+67N3/u2GjtL6ktXG/UR5xWxN4Ae1NDgBCQziELzQbtkp6nqybwPcLUaSFf20waIAxIAlqtLtDbBrnkRJPlcs5qFEka3Snqw7ed75c2ecIUpOpd/syIzrCTdlDYqvn2hYv6YoRFiJgBjyYa7Io25ZWN+57cY7b13UurzXLcGHJRbST7CLbFBHfMtLEE1INnosLDUYaAgPyAE0UJYr/hhxmfWSTxgPPwQhV8BjAnNQGYd0pQMWJlnpVkXOiVPnXnrieXWsMsszyBNgehotlOECbBCCg/6YePmWJcMB2B1cKJagxBBKKukUvY+tXvj7B/7cGeV6vbjPTpRrBzE4/bxoiMrSoRcPtKa3Yhtt1mWXAh6ESGiyXKAfpAacoOgVFeViAOueDIVHqbOcIIeefcrpwArVVioFoCC9Cj8DI3XSPg8IMbwqcAF00Igh1g0mKgLPwlKxJGiuxSKWdiSQMbaz/Np4528evGXBukWxHdPrC0s3R5QZYlwPISdd2e485kWULbk4UMMFGppqoAMuC7xAmE1wT9ipxPFCPrp51FEzj5gzc1ZL1Ji2g5R008z3PZf7QAzK9sC8lJ7jpkyDDgtKb3QdPssUYj2BRiEJi1D6XO9fnrjzrmcfCj0VMlF0k8RO4J0cSRP/0vTARGU4gIChBQqeQoVJMUC00Puxh5aWlRIxlhAcdYaAuuveDzgpI7x0H6tJZ4+fPOe8I08d6tRWyEzaTsNfiYzqb2MA7anugxKEzZrQiyWkCTmSTEs0KQZS/b6k9bFFdz659P5C0sVTpcQqsSBJZ0Bp27W1DyKx4H+5gWHfpLdr4e7+gQAydMhXXCYWwGapEEXFBFHP5nY2rB47avpJR58/pHKCKqWy6Wor5tk00LvFveeBwqD4ILUEPIuoI7kSslQsCimKcSlmMifgTONH1zz58LLHVm5eV/Rl3oljDgNMjAEi4pdrIckZR4rCHta3p+lpTpetDyCDTI+sD8LQJmtV9QVpYR/SOPZdJ507tWFsKvHTTsZhXuInBi6AYH1YwhipclzlrY0YjN3B3CBBID8IEdaHgiwKK5ahLPWpfLvsWbhyye2LHl6ba8vZiWA0CzTZHYUwU6CasKA2dpNBGSnqJcjGoeQwddTTQVAXsJ3mQxP0NhjioF5f2citFN4Js+ddMPPMhupaTzKyNyErM1nUHKRSzNOvlHZPYPOPEzmdcvHAKKa5lzjNmam/WUJ6T8O5VIRUP05kEiaymFeF9d2b//C3W9e0bupWhV2ZAphBjSlQfDy7nikT5ApgJLgwLQZipWYZ5KGUS/OZKNux4wTqrqhnKQ0OVBEsxk3ZBVEjUzOHTTzvmNMnDG9JxTZQlbLSLnNo1LDtuB7UnrEAJcfjjqMz40ECGYwM6cFbleKIZhqJaLIR6D/kGEGqAslhcWPfltvnP/D0qqVtqq8QJCVVok8TOuRvIB09aIIcBzU6QIV06NJabHSeNAoXMu++URaSOqjqOUCRFgF2u7gMlpOqR5x72EmHTplRq9KZyE2pwLY9akl3HSQ/dIptm9aFV0vdByQRXADqCxW4GopCxGgIclv3psXLFi5bvag33xWl1kF2sYhSaTdTleKORQYCIK4gIheoA+IDlaszRAZpeA6nBkE4OADwnzNVKORL+SgJVVJCAuw5Vgrlpsbmk6ZeNmXiLCYyrpX1HcB0FkCYnsVcR/eiGaTnyXC7mC/QzMPIU2F7WMAqtQEWWV548artG299/P4nNi7t4UXhUjd4BfeaQjygk23Ebuo/RNGFUjjY4G4TQaEsTW2YAWwOhBL1Rab58XQHfIEKzq6ecerc4w8ZPrFGpgOVsm3f8n14WI/H8BIIMz6SL5rsfdB/7oMMVjDIL0FcjJWMoiQphVYp5qKD5xdsWHYXvGj3Cmkhd3ViRTPfIbtG+AfYc6RDPVOoTxiZsAYSRoQ0FInkhzXAOxozSMie3KnuCMmRTMX0lr+BZY8df9jZR5w4srrRkxUOR4JsU+9lh17J2y7ioJdKpeA/dbWvDh00YqDmBEK05D/iKIwjSlXBuCJnkbSCYuTTZ1LDPlbq8uJuUVyw7rnb1vxt7YZ1YBacjPSop7WyaZ45FzEooRsw8QBLME67MVbI0oSPCBkI9nokK+U2NuepyGsO6o+cOuu46UeMqx5WEUH9WYYFMIWopsIBvwCHaSpt2wsIOaBS+CqXwPggERnEQOJTqiSSuFQSyG0gVKQ5+stU+KesuKfYJSvcohU/vWXl/YseXbxheYEGcSM/gZuS1J1bg2Egjli3IVHnLo4sCK6IshDshLDIBnCUUsU0zTNIHVoLqrLEmp3KOWOmnDB7bsuwlrSdpgGbMa9AcgMA6dkicJRvVyo9fNiF5r86jWkDkvptBwUZ08wnYRyHCD0MOWtBj3SIFjz91IK1N3Z07+IUKUoJKzAXED92AztIpRnTrTiIEeSknncFWkHg22gb0GQYUusrtaEXQ+ANhqwhcT1WwaXbWDv8yNnHTJ08PRNOtgSMz/dcH/AeMM/zkR4gwfIsKyjXO0i7idirv9YDFxqFEQwPZWwAn0VMAL3Ikj4n2VTY+dCzj89ftnBb13bu2t2eQPxGvId7dBFtaCQMteFSENHVIrfCFrI+GKqOTb0uxIrE004ldoq+bcgmNI0+ce4xo0eOGulUZ91MIHxXwnGmleuIlKM8OwssAvig4QIUQ1c8SC8kbSAE1gEaikB7cJw022oM5C6VgMPMs2Liqkfblyxc9MzTSxf1xYUQ0c9zhK3gNpFBIeoTUqAczKbpwVEn6mW0j5ItrAiELhrWR5/Ghu9NpKPsCh7MmXDIlJYJc8ZMb/ZrM4nj0jC2DIQOb6mHI+n3ubppQTvQVxPwHTRiwPFlJ0W5I+l5FIbkTQSNvWRgGX5SRlKUlAC4KIqo28n1FPqWrnlu6boVKzav7gx7EhoFwfS8JJSwUs8t3XsLzME/1FwKAKaAJ3ggHT9xqtyKIZX1LaNb5oybPrFhRAq+SLmVfoVFPS9tm7sOAWGBRMqmJgab2tIc/XXKPW54kEB7coO6pCAQlCKLeqTQPDwxMIRIZEwzzMT4g/1cFOx4V9S7ZP3K59auXLL2uXypkABi6KQx4nFs0+fOE4uaPrnjc8ZEFANW+MhkgSUAHWg6bz9Qdk26clbL5Dkt02YMGzfErXQj4G5fQGJwVty3JAMwtpCS+gwhpoJVQNXhtgZl9xJkjHc3aBDwU0mMPAdyRKiXYViUsBAu+1jHuvUrlzy3YM3GZ5WTj6xeTu+9IyABCzaCsyG7crazm1C1MUpC8JCCMSXmirSTZKzYGdE0dsbEOS0jxzfWjJSR7dqBZ1cC4KEOByYIDwdyKJYBLOq+4YNEtKcBWtTBQMH0SiE11sIACS7QD2APkIBmbhK2zKswZ4Ubd2175rklK7at2dbWmi/mkSVFDNZHswIlDCkuciMPtoYIhijk0kgKskQEjIiGRFmVTjC5qeWwUZMOHzd9VGWjF1sp148c5XCPS+SmKQhMAR7A+lyeZtSu0A8XBm3wJcg0M5TAaylUSJGPvpOArQiELC5GBct3CnGYE8WlG1au3LpuU+uW9W2bi0i3GeB7pPsi0zQoyN8A/aR+neTgr7R4Amxv24r70mWhNbRuyPiR4w4ZP2V6y6RaOxNYTgrukuYttL1USs/hRYgBgkMBsgt836EviexuuXiV6KARA+m4pdsxyb/guZRuUEscmthR5JXIw1WhzkTxUKooQaiAYUQqzqti6CP8hOvbN29q37qja+f2cFdb1NHd3RWWkMLEhXwhlU5n0mlEsSavtqaiqqlyyKjq5vFDxoypG5HlaUQgmjJSSQ6c4LiIMIlj88APwXTfHRqVdiMGuCwXDKTupOAW7nPQX+1BFAq024p0HFBgN1IcSYiPGkUlPBVNxcSiGEiCY6OMQ0cW4JUcq9sL2zp2bO9sa+toQ1VtvTs7ip07enb2RbmI8d58CfpUna30LJ52vOp0RVNDY0Nt3anBtNra+iBI0asJmgvDoRcOQHnQcGY79LbDAeJ2qU1NeB7Nnuq6NbsD4fNBcZBeQEaUKIA/kChKZHmRimCM9MVEWCD5sILMxKIgnWIxaV+xbmF7z8atrRvbdm2OZZ7ckiZTm66VaDe/ycYF8KHtQE3SqfSIusnjmw6bNG5adXqIKys8O8PiIO1WIrGRfg8Clk9te/BZLr2lRVqgtMMalN5u6pcXrUhqdoYvLbcMmZfjtOAACwADLv6EobRkxJMiMkxbFaPuoox6SrlV29ev7drcFnZu7m3rLPVKZhcKUTGXh/WlAb0lq6+srq2sHjpkyKFsTEN9fWNdo888Tzpp20eSizjkuV7kxBwb3RRQHWKNY9NbJJoayqNpmkB73e0g7U1gjuGMhnolQnhwmdToii3It0ILgE9GlT0+RCZ83gPppazQEj2isGnHtg1dazd1r9/Zuauzr7e7r4f7XmeuVzCroqoykyQZL91Y2TAkU5d1M2MaRo1vbqlOV2WUl0mclLAzyvGA3qWSmVQxsEsOb5CJaVrglEJTz384WFIvnbSZG35V6OARw4vI1GAaZwxM1opPRG8ZkPtQf0WQ0GkQttDYXzqRRfS9Sn16V1fnwoVPz54zu66uTiTCtbLYSJ5ME8pQXxT6lyCAqX4yq9QKM/jW7RXRS4hPy44IZRX5lHVSi6dRGwH4SJ1+IVom777/HqjsCcefSHPQKUiNhAUxujZNItovuBeQFiBJEGQkSA1pg07qHyAjx/4lqF+CKEPWYHU+n1++8cml6x7bvn0r44I+gQR4oaiXK0BcKco63I1LKrAzVZmGkU0t48dOGDt6QsrPiqQsR+2enrdH8wrJlAfFd7AESUEukE5/AfLacwkiA9TeUpfxg/VRgXyw5XR09i1csGDqtKnDhjVjCw4jKdCnkskf9oupvwBCGSIzUoP4sArr8/V3KemeBumACXKB4EqlEoRlCDIyy37CMdiCpSlLpTsek0DJf6J4zz33jB07Zuy4sS55VxJUOdlFEUkyVpFw0RQNZaIjtP/EEkJEAUJE2Viivq9Xn141xABegGVG3Q2DnucXfU6L/uC/iTe6gNN2/5Tq6up6uh8xCGFevRCj9ibi0x6kY02ZsNrvs/R9DdJB0EuJbw9dpxk2zAskjfm0q9ICtKSw5D333wv+a8RAPXd08w7+Mer2sJtIbLu13Kwa8YGwCgmCzC5d/yC9EjJSg8gMmdV+gpTBYRwWWrmI5xIR9fZ19fZ2JCJMkhBZERmp7VdkKtNeRXVFXWW6lkufGjEkshXYVxkWgPaUYL/gBmX3CghygaRgfZCOEZkW3QtlR6amXS72Y6GLZH1K8c6ungULF06bSogBW8jwNGKgyfP3yLj6yaxCcCbYGIIQsRyU4MGSlghZliGU9xQf9qLcvwTR1ue9J/lSsPzee+5pGTtm3NixtpEe/TexDNLCP/yoxxgEZMRHu/cOgkZ8JN3XLAi+CojBkOYD4SyQ4VQ/v6h7qGEWsU4vwETiFb1NNWcCMSx8+uk5s8uIgTsR6jRM2ZPACCz7maK5RITyYKT5BwlS2Lf4NJH4SMHpo+eG6BT9nzbTurr3PiAG9/gTjoc8aIMWhpYapS+GjIyMyAztU4JmOUivmIyAjOwg034JooztRrjcDSKBLRH1OVYJTcLO6GUjpBHzArdsGszHPK5crt8v2NwhD4YgtIf4QAamg/SV6dKD4nsFBL5BLtoESV5GZKYAMuLT7pOOxBZzChkgGaLq7OpYuGDhtGlTm5uHYZWwujYjeg+4dxutEZ9ZRdmID9aHwqDg/hEycjGNtUZkJDlNRnwoYFkuEM4T2n+SqYLz99xzb8vYlnFjxzGYm/GB+GlrIsCAMv7zvcQH6neeRpR01mtJ/xBi6H/U/lWQ5g8xyBC2CJlAz8E9vRt8Mv0gcAZNQEIblX4rsQdiAFewmzi1N4E1WBoegVAwZLaDzG2YwiAdLIF1+xDfHnpP3xDSTWiQIB0Pp0QaTx7LktZ9990HlT3hhOMhDRIqpaWk84z6Uz1PRnaGyvLbLVDsNbdhCoP0DxI4CYLgsDTSDMMQfMYubNTvCEmKOrqQJM1J9M/Rgy913KGBfKZRFDu5BJDolxcKWqREqBBLOh8J72A73ysiIywSzR4hp98M9V4szWFGWJyERUXR3bVrwYIF06ZNb25u1hLVxgeBGLlp4zJLIz6zirJBDCjoCon0aYP0CgmSAr1AiIYgOEMow4fqQGjEB55zQgwtY8eNHU+jmCEBkh/2lL0oJEYH7aZ+OZqlwQooUF2vJb1qiOEF9YAj/Zyidk4aBATCHj04WKMHy4rpo3r6+9+dHZ2LFi069NBDhzQ0wI8xlqJDdc2GO3sSeNRP5U165DGWdO1B+seIRLK3ovcTdmJrObKQlLEgfYY4RSIevP9BuB+NGFCJnruW2tJ0b/y95QjBGS0flOBrQdq4nifDW0NYRQqLgpZnyBjKZJv6KN2AQIjeUjyDpfZRVJ2e9QeogeuPVe1lj+YSINS55+ogvWLSgiLSrnIvMxSCPvaGXSQjOtJAdip2dnY89dRTM6YfMmzYcGyAuCA97OAOjbs01mcK2nE+H2xAZpe+JgnRrA7SQZGWAlmRKRuCyPrf84Igzef3kqGVB7prmVr33/dAy9ixLWNa6Osj2ISfBgCoEiIyle8pMiy1JGkLHbcHvXYS1Mr32hBqBo9QoEY2FEn18SfB0xC3sA/qbjlgIh6vs6Pj6WeemTNnTlVVFU6kL4Xufp1mWANCwZQNj8wWfalBevVpL/FpwpY4Bv+J52YXCBsFzduNvJPfddfdEMpJJ50EARF61loPzGDblH32iwzLQQm+jgTBGLJgjFpOEKZ2A5BFWRyq7INgovR9UZgsBIU/jA9Ox/RPIiMjUD9oQBnGWN6FBdmglhtNrCs6u7oWL1o8bdr0hoZGx3GB2AEPaPC5Q73LSXa7bRDWBzKr+lKD9BpSv/80hC1YklhpoWdo0r3EIYx777ln1JjRE8dPkCrUxkbO0QiN/qJErybK/hP1oGBW9YH/JHpNEIOps/8xtHbrlgRS/hBLMA07E2XHsQXlBnzI5XLz58+fM+fw2ppqrNLHerWWIw0Ffw2PNOPKnASZygfpVacXiY/IaLn+/iq9aoXC0zHUwRFwmGaAElbywIP3B0Fw5JFH2TRg0iUBUvOa7Rqt363oRnwgXf0g/VMJQsSyzHyKOOUfbd2D6BO9+i9+dKweuam3mO/oDNI/j4zIymFGv5rQ5gjoQKaHJBarzLV2drQtXPjMoTNnNTY2IzDRVz/ocxOWq6h7EGqA0Pvbrget759JkFk/QXIgamzg8KGADRQNsQQ0v+vuOyZNmtjSMsYSkBEgHcSnm/loHICjZx6iKIh1Iz6z/CfTa4gxyxxC3NBvQ/Gw0FfP94LA8X3ueMoPik6mnaXaCnJtZ/E5N7uLpbe7Fbu8dCdCS//nT8zUYzhXB52yrpuazYUG6bUgw2EQGA62QyIgpC62K1Nplspw/Gwn5E7R8QteumT7OcvvLojtdirvpEI7FTrpxM0oP0MffoUETcfGQQm+EajMebJMeC5hlT8zH+/+RTqbwc9m9MF66rxgPmBEpjxI/1yCvYCMAeqZf0F+EMCmyB4dT3qBcvzQyRT8ylJBtFlOj5sqOkHB8QqOW8BZMMBUKoUlyv0GOEj/NALDwXYwnyKgHr8KcdiusniBuyUvFbrpkgO3mekrqq3M6/RSkj4a4QiXZh1iru+mEA19f88gCHpdXOhr+FYCZCon/ERIybyViXOFrnXrV2/dunlXbuP2rrXATcVS0XM9LGEEmYqKmpqa8bVnjho1qrGx0XBHV1auzazuWR6k14j6mVyWI+UyiZCxY1u5Yi+2bNiwavPW9a2tm3v7ui1XhEmxUChWV9Up6VZma4c2jhg3dmJz84j6oJmqG5TgG46kZdEbpT1+ICoomaEVPQMdRNS/Dxb8GiYZg7Q3vcBGsKo9KRUhuFy+u7Vt06ZN67Zt27yzd4vySsVC0fMC6oFqOamgorl5+LDm4YeMOSmdTiPYIK9F0DJVDdI/n0h8u30pqLvQtmbLsi1bN25v29LT0+V6SsgS5yqOw5Qalq2oamoa0VDX1NQ0vLFxuGenFXV6kKbbl6lB6nccesM/z4sePGJQiVFZZBvK0oNAdNumlBFN20PzAnM8RCKoQQUHcYeFrL2ntGPthsXbciu27lq1s2sTc4Wib3JElN/si2xRpxKVCSqHDxnXlJkwadS8uupxDkvRpNG4rsCV9B3gUtxSvFdZecWa6En004CB8GvMKmqH6AxOa79PUlaOOKMcmrkTfKOPnIQWNsZgawVx0rZjmSScRQqZKN+yfcuyzhu2dW7s6NoWRnnUIK2QXkmQPsCRxYzRmFj9Vk5vKf+s5uC4+pqmIZVNY4ZObq4b67NKW9H4fs4jaIzNXBXZ9H4DMtNT3kqr6OkpvAZpkAYw6VkTtL0Yk4G/pI/9SiVimiiXpS368BsdxKlbQhe83HOdm9o7tu7o3bq1Y9XOnk2x1SftSDI4xMhR5ssSuqo9rM9Oalzbq69qHtMwZUTVlLHDZ6V4IxMeUjUHF8H1heAu/mLFhutEfmdbCd3d82SAItX2lidEuzJj9+QQWJ8ApsGBUZu67mSCOImIyKwQ3lXPP6x4blvHso6ebZs6n922c/XO/PrIRt6FWkxFzy+Z9GkJnktXCu47VU1Dxo5smjiq4pCxQw7znaxKEFeZTe+ecKkCt8ME17I8ZgV0c6YlkEGI8Oe4Kart1aJXgBj0kj6rXy7RDyyxSlLFzEoBRkSIL26UWO07+zZs3Lr42Q0LWts2u2kZyl7phBIoAWgJ5yUVXFTqSl5Iwt1OsElIW7mOTFtROrDrhjYOn9Q0c3rLnIpUgxIZh6Vt6jgJvtLwL/qOG/EKd2LuCaSxDBVp4yC9iBDgDasgD6yC5WW20dgWJrijSqpj3fZFyzbMX71lca7UYVW1As/iWCHoBCUBGQMlU5byCDHwEp1OpOspL1HfLgjLEg6PK6uDES1NMw4ZO2/U0PFKVtssC9m41GO/pJGyqywPYhtMhQZpwBOMjJP30l6K7IkcFQUcIbnuIkRfmOAJs0vtvesXr3xkzYalnWpDLEuMSwCFWBUlff2ffClPsrao0FWUja4fuEu/lRyh4J5K2UkqbdeOGjpp2pjDRo9uSVmNXKUcVWklHjdpFn4M4Q9hxtyQIVS1u9q3Ou0bMQjkTsBtSIQkZbPYT6NgnSiUfQnfsWnb+jVbn1u5YVFRdMayYHkl5sRx4itpRLbnuz6qlMEz64n6kYPpLihCCAAS7srKtDVkzPCZs8ae3DR0XIoNtVWAa9MhujsyI3hpQjOCMu5Ej1N7VUV38IjBEJ2E/4CluD8wUUq6ORdsElZcEO3LNjwyf8mtXX3b7KCQ2CGj6dMTwXTvXqg3zqMvQwAaU9ffF1PEPUvFnCWMZh+GEblcQqcdLit8VjNu5LTZ448fUT/VVQ0cuAFIPLbsFMIVbkkziyKOS8ana6NINEgvJmIV+G/yCXgolxq+BMByFLN8W/u6FRuXrN36VEdxtfI7S6rd9kWSm87gwnhRuxUoZN5iuox6ZJa9EP8Z9luxv40DFSibJR5LfNfKYDm0fvj0MWfMGH162g+4JbxylzrIHYIbxHiDNPBJWAgvGjFot0hEARteXyVKJKqgWH7lpqeeWn7/5p3L7QCJWGixdhzAOH3zUEcGR1KsgO0k5Ra+F1FEwyz1QFmpHNggnC5yAQvu1B49YsoRk04fXX+Ur4a5iDXG7mDUVqZ88l6E3YOWCQ7sEU6M1Ij6EODhAy3pUXRzrJLqjfjW5eueeGz177t6OhXcrE2fJ6c2JI6ECw4TQtl3ZsR4D/FZOZYM4A+VTCuRQjZuu51S7WQyE1hDuKpoaZ4zd+pZzfWTLSuVES7dF+FMk7YBLlAEpOKrKrGDRgzKismzUztLeYvWchFLlnBRSrYtXPfnJ5b8NS86LfoQOxPSs5w+qLjACrWc6NcWYB4ZSYzN5UpeQCxFH+R1lJQhQBZ9zI2sgsb9c5vDCNKsdsyQ6ScddnFjZQsXDa7lkFnQiYhkkBhWHFzIPNtbXMf3SyR64hr0CiWwmGbNsJLWrqfuWfzzLds2MFsij4mBCWzq9AYAJmQAKejGADpx9+e+tD4ARvACVUs4zTC+XFBiWCJCgF/HkTajjyQpgSVMIVvnt4xonnj4pHcMzR7qWdzG4RyOD/VU6xoGaZAGLAExmDYGerFrCEiAJQXZE7LCqo2LHl10e0d+nfR6E6ckGL3+cwU1B1J+RvNvUpO1IuuzFSA7N28l9rQ+MkaJyIEyAQwBk3e463APeAQO2XZDFmaHVR9y0qyLJzXNca00TSqNC7w4xyKjJpddTmYH6QUEx6n5ppgsyu5i0rts0yOPPPvX7sI2K6BAJGSEiMYd6otgQqFt0yRpxpHusdR+VVRBWArZOIsJYVB7AxRDAWb4ro+4KaLIdRyWuFacGjVsyrGzT51Sea5uI9LS2bPNArTXyj9KB40YpNXHkQhK30QYwrkaypRU9/Itjz301B+7wxXK745ZLFVaWb6SGRsanwjHdqSAhVC8wSMQ4xA0aBQlsQ23oaEzxSOsuMJPEFRofieyE85pSgsaXgT7siXiiiNsJ0n7on5U88Q5E04ZO3y6nzQ7OBWHow5CF4ra64hd1NuhfPeDtAcpGSpquWEJYjhWeaGruPqRRX96dtNDodOpG2ggFfDPSRLod4paQv0dUsBFuVwPymfKLX9rAJrKi4oVpR76hRPJdqirAvFfhc0ENEnpI6WisjsC9mN5IEcuK1hh9BFTLzxq+plVQa1Kig4XnFdIPaoWGoClPmGQBmlAUawEfVtQIIpzIRPuxLHKlWTPY8/evWTjE529rXZQiFiPdCIB46HhyvSFFvLYMCz8o3l99Cd7BI3G004OsYJMFjvMsD0c7CqH3KhMdK8v+E56pUE5G0owNGqm4G6cntA8+/TDL6sOxvlWJVIFOFtUQ5cCJNHulAAHIQaac3qQQNpB0YSExO1I2cwRPNcn1z+05KblG5/pLG1jASKkilUlUCCjhtgI2a6gGTUgPIeCJ3VTIbABvto2dYEAoylCykqgA+Tg9LFGqAkPFQstWziinsdVjBU4L1CFKmHS4YjFyjuy6azjDz8v7Y1lMgtZuXCZBDgKcLOc77PF6BXSK2hj6GMW4AJAA/TRimwRsb4tuzY8vvyG1a33ce5FsbI9V1ih5CHdNI9FUvBcX8SWy3yZSM92RQLewQY8bSycBqdChakfryJYoJRv2WXEAPUGuMaSEIolWSCVh2wVumxD6UPmOWkr9ieOn3bOzM+n/QpX+raAHVHDAn0YkyaihpgGtXwfBNgLecVQSUiVlxauufPhxb/JJSsFhzZnKdcnnYuUlSChQTaDvMQihEtKY4I+U4nrYBklSZGJGkvVloUIMAz2M/pytus6yt+CjUIKAuGQoAiUTFsqZfNQiG7PdSFb4ISGzISTZ79r+shTZJxK6U+0kSqQGRHpCw7SIA0cihHFkd1weDdEhVJJdbbuWnnHo3/aWVgn3JzFk0QVFaccSL8x9LCUrJNJ7jgeV46ApyU3J2yyDocilx5YJmiGhsR2qGcC0IRDffBorm9YsGA4STLbVbo9nIcNFmIPz3ErceJsEI86fualh097W4q+a4DkzIOXtalhmEx9EDHsTfBMSIEFGKSjlhNb4fIND933zM874hXCznMfkc9mKkiQGdE7o5jB0QIGMO4wH5GeIh0qoeYiFylxHCEJpkwM2wXbbtsepWoKsYyAXgL3CQhIUxtiCyIc4USHI2FDVQEklVK9nhp26pEfnDzqZId5tnQ9aETS4yI+Wvi9anTQiIFeeyuHNIdZkerqjjffufgPi9c87qR6lN0dFp2K1JBiATkpHlO/4eYlhkQWGCBJsThdmWoY1dTSmG2qqq6uTI/M+qMymYxjQ0HpTvLFfLFYDMNwZ/eCjmL71rb1rbs2KLdYEl1uGoDOihCJaOCD5jXQtM2jKIJtYGsTm3HOcZeOq5vDkxqwDLcHY0MkQs3UKDJILyJAsJIoMDu3o2/lI4vvW7n1iRJrV15JiABA1WIlan3gNOBHxEiGwEM7ULHvVGa8oQ21I1BDU3piXdWo2qrmbLY25aXgoCCXREWRKOVzvV09HT29nVvbtq7N3RdGuViE2gSUpLdL5AEZ0iYrsuxY8m5ok29V2cWhs8acdeKc8+vs0WSRyIZse3BU2CANXEIORchA2D2PLLnt0edui5xdCS+Rf6M2AEQjjZVpSQVHMNdOR0WZ9upGDB3fWDOsqXp4bXVtRWqkZw+l9IvQgygkuVI+39UFA+zZlTy5q3Pnth2birJbOkXhRsqVpbjgBwEvZCWH9ZUUQw7mOqKCR9mRQ8edO/lDQ4cO4yzFWSahSfYoLRhEDHsTtQwgisNHoVziO+5+6reL1j5WZO0sVYIDxF7b8gDTlEeN6ch+uOSixNN+VVL0Mn79uKGHN2YnNtYPra6sdV0vnc7aDMkwvZjtC7cVC7mu7rbewva+qH1zx7LtHSsF642ZkI7HqB+EZVM+DUSi3wgDXbI2n1epQnZU7SHzZp40adjhnqpxrLREzk4DYV41OnjEgMPNGbzYZ228e9H1j676s18f5Xt4yq1jLBKiANhL3dzoC7mOJT2XVVoileKNJ8x7x4yRRwvle5YPjEAvF/ovThjAVE5xog8QizLPfI/ces/f/7ixbXEh2aGofaZIjTeWTRzznFypt6q2sjvXwV2rWrAgGf7uUz7bUnUM192GiZk07AVoeVDL90ExDfvJr+24967Hr2vv2VJgfV6mqi+vshUpEfdYNMyKXk3IhGe8uiT0UkHNJO+MY48+qaFyhO6laCUhtyVBaJ3NUJ26p4p2bhAleTlVyvd1BmLN5kVrNy7d0PpUPtnkpPPSLiiWJMJldhqQW1gx4zLfk2/I1oucOmz67HMmfD8IAignkibd+kegcJAGaSCR9r3UCU7ywkOLbnty5Z0dcpVIdXAewIM5tgc/KmN67Yf0lFqhrSSdHx841bNmzjti+im2rEmxGsShcjcIMjdtdyCyQaFnARc9XCGlyie7/v70Hcs3PNkTtyq/lFhFx7OdqE/Q1F3AIcjwpANwHuZ81xrRdt4ZZ5zdMmKKVIFLbdqU0JkYOdiPYTchOxK6SVwIKf78xH8t7bylr5gwNyOUwxh5RRfZUVwSKCq4N3AXQXAIMue5s04/fPJJgUqnKfsFKKSQXxYcCAUT4vXIh5jan+JcuOvhx+57tvXevL8RSbLrOFIhmwIcKCG1s1iUeDUcilQoVFjVrqi87Myrh6ePsZMaG3DhVZXY/hADtJMa/mlfGV3qocMIDVJI5cGFF6z2+xf+cv6KP1mZfKhKrkPvHbjNEQc8x1Mx8sfABiqI+aSGMyZNnD5pzCGeVcmtFLd8VIX0nyvrefTTX9BETQnEuihheWXld+Y2rtv8HM371LWs5LTDRmIF2dg0oZBIbIcpmQCe8Ngflp167rH/MjR9GK6uEos7QndSBc/wFCSb3bLAf1zkLaD95E2Ab2PwgXrgSM/BksYKq4Idbux88vZHvrurtIL6LzpeJGzPT5fCHLQw8HgSha7ynKSygo2aNv6E6RNnjayYoRXQAFswFMagWWsIbN2rrHvgMKtE+hNJK2rtXvXc2kdXbHq8q7jFCsKYlSTj1LmF+4pe8pVsWFucdkTlCTMvmjf1PFtWeVYWorZd6gdE0w4Ky7UH0cMgvYmIGt7KRe1v6c2Bwo9MU/JiJLsWb37w7kduDnm3FeQTq5v6FSSBzaVMij63HeG7ssoRNVMnHnbYuBOaa0cieZUWDDnDlKsEvYOlloV+60OBSlIXqCFcT5oSC1boCLcu3/TUMyse2dW7DamXcDcyXhmKAMjC9mKZ5FM2XDdPRzWeVf324z84pfkYJH4uzA8VAltIy3+LY3fwFY5IIRo64KtQcaw6H3n2lseeu6HotSo7E0uIxrEdW8mSJXPcin1VrWI/4zRPHTN3SsvhjdXNaV7LkDNbrkOOlNyk5i6Vy7RbjtRvz1KS4iF4H2/rW7Nkw+PLVz/ZW9qC5Fk6fcqOEggX8VSlgEtczmyZoOZKPuz8k/91RPooh2egcQiVQDa6/akc8qCAWjsOmvaHGEJEBaWoCUARgo013IGucIR6ePku0XHXU79duu222G7jzGVJWqoSs+NECj/IJFTMVrtNE1umz540d3hwbH+r8oG+kN4DNSsVKSvmTEVxuCW38pHnblu9ZUlkd0inQFEQ/BCey4LYCh0nDvNRfWryRcf/+6jKw5zEc8AYGiJLz1FGDCaK0f+IxvINeCJOSuo7Q7MtuVHk2cp1HSGTwqLu+Xc+/PM+tVJ5RaQ5jGcEsTMCvgIUoHmcBGvIjJg79bRZo98W8GG2COxX1FhjkIMmuK9cT7zt2Q3zn1j24K7CWpYKSWmYrTgWIY3JwFVEWvCuJv/4M45999iquS519g4Tliju28wZfD8xSG8qgkMHYiaPQ3YAfyrJd8NjF1Qxtrc/seLu+xb8lmeSGGYKUI+s0lEl6p0oA0T1Iq9kzXMmnj578hlVqWHeK3gnbdIvCj/wpKHFiwXVvnbrs0ueW7Sp9/FinJeuSJBRUKdKy5bIAXjobkvxOi8/8vTZlx8x7hSkeYz7As6Tsbd4ay1AnA5hwAp2aOViq++2+T99bst9id2FUAMXpltr9ItUHZy5Jetly5EzT5nWckKFO5IGllPeRtLQGrHbLx4YRUjXWZRPti9e/8CKtQu3966MeK+wY+5Qtz9L+UgNGZCEiNJuxi41XXjqVaOrZ2d4FVCHg2SZusRAgLg00AVd/xXQvhHDbhUHRNCxVh+jL8ESqfrktpv+9oM1HY+Gzi4bwSdybZV2bBFHfX7gh0WZcYfMm3bm3Mlv91gNS1I+oykXD+6FdP9NEWKAylO/D+ppAv3nhQ0di//2zB83tj8D0OD6uru9gL67UpZwK470g7jxslOvHl43R5a8wPXpOSCo3UQPQhIzGGiAE5gGPQfgoyJ4A0Y50PquVVuevPHRb8QKIlGRjDzfiUVRD2eNnMT3RM2wumlHzjxpROPMCllrM2AyNxFg7yuZihHATnekIhVFuSRzjCd9cdeC1fc9uvgmgGWW7ismoVJZJgNOc0cWXDcVdmRqUiPOP/FDExpnWtKxeQCfBadVbiYapEF6U5AeOkReR/sgST3dKDeFj92ce/KOx367bddalcmVVGQpj0v4R8F4zvFjK8omfTVHTj3rqEPOrLKH2Mx2uGtbZs6fgyGaC9LEKZ5QuieRrQpqcRQ7+7Y+vOj3q9vuC+0eYflSpXRf9RJPfM6kx2wvqT1u5iVHTDzPk9UOngAR6a3dwqcU4jHCGbLQUo6t/OvfbljdtiDkxYSyMvingsVD6pKfsEA2evHQ2dNPOHrq2wJWaduBEp5ve5AEBR/6oZqDY6ayoliGNL6CZidItnStv/fx37d1L01YZ+zlUDESLku5Nnx1yFI86yjv3OPfN7XxJIcmyvMJi9Igisgynwl8RY7U/tKXvlQu7kEEVag5wMwnBnWjkTz4i229ovvOR3+6sv3OJNWmXKZkiprFaIBe0XddFlaNG3rMJSd/ZnzTXD8Z4rIKV9EHt6gumu6cqHyNlybNV/rp/zgVzOXMdYDghF+Xbpo2/sjArd+1syssQE59tteH7JXbPqEHq8Tc3mdXLKipGjakfgizfNvieswRbh/3IKjjnbafA7uVNzfpITqCKYd+NBqIlVj3mo7Hb/z7tYm/gvodsCy9ooALU3mgORX6dfaoU2ddeOYR72uomOxFQ10VUOOnTGxeYixVrvfgKNIoDfyGs+SOlbJkKuVWjxwyftK4yXFR7dq51bFdJXzgcsVL0umLk1SmgpeSzk2bn2tqaqzJNMnEc+jloK5mkAbpTUTkRMl/kg1wxGok+nFPsf36Bz67q7ghdnJFK69Itcnrcot50pY9Ykhm4kWnfOqwlrMz1lBbZD3boybqg0/yJStR6wENjiDUriScoetyn8sg69dMGXVIfW3zlq1bYol7KErqmOxmVQ3yNOF0F1THlrZt2Yohw2pGcur0z98aXnP/RBk2V3a0vn3BL//ypY7i2ry1M2aCPghGkSVxlPJlmpW8kZWHvuvUTx8y8uRA1nk8I2OaQAP+t+wITXg7WF+mIpoc2kozkeIynfWbD50wO+N7O7a2hkjyeURD3FEtYi7PQMcStnPT5uVNQ0dXpodxGqBB6ocIYF4rvzJHuh/EYB4ILEBuihhMwxKkoLfOpTsW/mzxhrtEZmcI6KqqVZJ2OQJRD4u5F9cffehFpx/x4aw92ldVHgPYAY9wf0A0NCz0IBDDnq8l6E5wMmAHrC7WQ5JTrlU9vH5y89CWUl5197YxHiq3oBLfUoh/trSKjq9Wr1vTJzrHNU9WAsAYIRMV0ZwYup2Q5uQ+OID35iSFfELFNk25SJNuxSy3tffZ3z/8ox53C7MQmKHhtmJ530s41DHKDq8+/J0nfWpy05G2qoJPcYH3tGLbNtcTcL2ynh9wmTjXSBP4EhpNmNC2vLRXP2XkEWNGztiysTVMemjQhFeKYV5WNkw6uFeKRPemLZtaRk/NuHUKoJC0qFzpIA3Sm4HKTmy3VxUxzxWS9t/+5dqd1qJQhbA/6tlr24jRge3aglfK0SfNuvyMIy9vyEz0rBpb6cyQRitTU62u8yCIpm0ivEKD9BCwbE4vx5WUjg2UEtqsckh2/JQJc3d2bOvq3Sp5YuMeoog5UjhCuiqyilu3rm+qbxqSGc6URy8vGLVMgw7YmQ8cEsIOVVdvafWN93+vwHfmkx7KoVwa7QLJOAJ+tL7OmXD60Zeefti7q9zhjkrZiM3KcpAKEeuQ+5I7NAnxwfKP8nZp0wBLnIs6IVKLjWgYNR7+s60v39fJ3G7Lpq8poX76aIMTShWtWb1u/JiZab+awh5BvoSmJqD3F+VqD4r2jRg04fGAGPDXjhMheKkv2XzLfb9Y0npr7HYmdiJVhUwqfV6hoqLDkmpnyllH/+ussSf7qtKFXuNR9D/cOaMvtZdJ13yAZA42p5VPpPYcUlQadQQBVKWrZ4ydVZkdumlNr5XZLmKfW5W4VwpKLIlkrq1jXWVVdlhtC9lMQgNSyIKojYFmhHxrIAa4GWgWIj0kEXaW1t70yP9tL65MvIKdpGzuOzQ9bIHJ2I3T00aefMEJV9UG41xVASyrFTOGj9Ny03DhoAS4mwis0Dz5qA4LUmb63g1LIENbpVmSrkkNnzD2kB27VvUUNiay5HlVNATTjqnLD4+hfq2tO8e3TPJ5RmPHt4LcBmmAEDwOKb5Z4VZs5SLW8eeHf7Gpa2nsdCvmwRfBuFQiK7yM6LOaq1ouPe3TU5tO83g9twI4UpoYlywRRkTzLxws6cZUQgy4B3p/DdOjGdJiKtBEujT9WsDrJo05LIrsne0bpdrlcBGLOKHJnxzBCpaV37xx04SxMx0Oj0GNHG/ZAc9FkUh7++8f+NrO4oqICUXDFagVx+Yxjx0vbhhTPffS068aXXMYDW6kbx1E8HwMR1GyquMp6YJ+RUsy1RsOnKi/OU36xSA+O4ELpY+Xq1TWHzp+/OHdXbt6+rZYdp4CHPlYPRhRSaGSzZu3jRjdnHYrOWIxsmV6v0sJfLnag6F9IwbSLYo0NGVEktjSEZHd+adHv7925/zEA5BxEoBPy3OYY0vuJpkRddPfduQVk5pOZNLzcB80/TM9FmkoDTUpV3sQpF+G0G/vc/XEIzAb6D3iTeRwOywlw+unjGqavXTDI5SawgxsIejdITiWIEZu2bZh9KjxgV3nOmmJAAQ24qbeOogBj0vTIFCrSonvvH3BT9fseIKnKFp7VjYRoYtQHjt2VHX4pHPOPOJDvmx2rUA3joKFODnRS+2tiKem1oMkkib90W+56EUX6qEFStRswKAvvlc5adzk9q6dfYVCFMGjRbo9w5GQooryxZ4ojMcNm+LQGPG3oqsapDcpQccNaMBPMRFaXfOX3/HE6juS9E7Sf2r8ozeGCM6s6E4eduQlJ3+qzp1oiQyn1j1O0/kQcjc1ULZkqj1wopO0wWmjw73AN9IdgZQV6Be1iiubi2xL80zHFq3bVgsnhqe1bT9BfCRPoMIo3rx905jJzVk1HCdin3nLbOp561CJt9311K/XtD4Ru3lBswuCkwTFPJnyouppI469+KR/qeDNjkqpBCEZMTCiKG9cKI0sg+/SUZ9O1CI5GCqLDSIjEImkCvmzq3+Ow4KJoyYV8qWdnTuVcCye4GD6TCCuZceF4q5V6xc01w+rzY6QsecBCKoi1+DvYOklgmb59nAvQrCtXetXbX5aBF3w+GEIcOpTrmeHIi4Mb5zw9lM+2NIwHXrvcU/SNFjQTf08ZCSmmn+MUIn+kfmRAPADSqL2mYqgylapMY0Tj5p9rogc246VlQNcAacSQewKVe/fn7mXO/RxF5qfix75LaTpRkf1d2vExq6Vyzcu5EEYhQXX0vNv0iggGeedUU0zTjjsIiuu9LlP08uWmYQ/0CqgQz3a5NXgmlYLgBSgAfqOBNkRQK8Dxwk9qz/nmA/5rIErl1sJ1En3/vVxrHRyi5c/1pFvo/a8QRqkNw8Zwyn/LBmJwvxFD0k3H9ndtA0+EmEFTi1hVam60489PxDDbJ6lQUnMggfTbh0/HWNekfKb87T7NBYNhwDrQ53ebkdIlq0vkzpqymlTRx8dJzyOaTweTShJc+z6ypVbu1fe/sT1QhNV+9aDC6Atu5YsX7tYATARzorNO24m/Tjv1qWHv/3Y8xG5GVAWHBx13oPUqG2VXsAaBlOBIBiY90r4Vw5/OHO3BKlA5CEey9RpR142ZeyxtqixmY9sTCn6BINgiZ0q9oWbH19yN2RNI0NxE9wMoTlowvX3ScChBooyhF3pRQ8+dbeV7enjGyU1ZVcB1zBWsNjObIV1/GHn1LOjhExzlmdScZmx4rQl4OuZoJmvzae0XintbSPCKsZWjjqLisAK01aSVqFnWyUm22YOu+iQSdD1DttrV6wXrHTdSin9hJfWtS3e1L0e1odHIq6T2OjPW4K0JKE2RSv/6JJ7RaorZt1p32clV3/lIUxKcvTQOScf/j5fjk3xWsBDyy4lVkwDVCwulIufjvGo5BUqGQ1k1W83UIkk+EI9YyShmMSyixbrVjyHHXZca8sZpx/1wZST4VYMO7RkRqpMwqRwe5XX/ciC+/UonkEapDcNaZ2nn7GgJ5Y8ErPeiHdJv5dbkW0lNjIZafksdfIRb29wJrmiRoR9wtqeWF3MtoSkd6hkiWSP/4AvNfdBTXy2VI6kWYqdBL4UISehr8Uq1sPVdlfWvW3mV5qbpzlOhWUVXBbaIkhKlTGss2L7kra/PPvss1w3zuq5Dt9y9PTGm0uqN4zTzK5UdkE5vYxmkcnWepPOmvceT1aSd4OgwE+wiLFE+cIKpOVBgpCjUQNK30iUQBsHR3qQS0SvN0iCLrUloDoKaFIknZ6VseSIU2Z/dPKoU22JGI19JXqBb8OZtiuvdVv70g1b1lPWjDtRxXKlB0n76cfAugBmlEC4BT86nmm9af6qP0o3EjLA9TkAjewOrN5MYcLFc38yoXGex/o85jlWCqjKvDcgIKUhlkMTnoskoWGsB9FZBkf1//Ygm2a98OhNNh4b6MrGBVAlAFZFRmbHNU1v3dbal++lbjsqdLiTACrbLOQ9vX1bp7XMclQ1twqM8EQsRXogvpaATmrfQgX6ScRbK1diK//60PfXbn8MYlCqil5VOH1Fv9sRwybWnvP+07/Y4I/y9ewsino4Ojb1sKL8n16Bmreg9Hul/NI6QS9kdX8K0g5AbMLfKCLRCRj3qHYmgZmHV04aomYvbntE8T7Gex03x4Qvolruuu3RszXVdbX+ZIsVOOuhj1rRsAujJ5GueJAG6Y1FXHXzJORxEDJrY+6RmxZ+IXJyXNU6STZm2UTsTAWJneenz/rk7FGXOqKKO3nbhTXU2SyFNFV3VStb3yuc7X5PX7o7uzU/2/KwzdTOeMBZ1mZB2vMOHXli2BXt7FojfacgHOYVXdYdhKlMOGRN6Z6xIw8PvEauctSrnYYaIovN6+sMEANEYNZzNMFl5SzWhw1J7BV5tKz1hkcX/07aiXRFjGcH0BOOm1R6Sc3bj/zQ5MZTAqeeBjGCtbqbPjhMDfFlBmunp3/as5r2hoMjBF94ZpKVqQrVGLFaTPEU9nkszlj+lJGHtG7u6urbJfyd9BGsuEZZnrLt2N/Q1rFh+ti3u7FL81DauNWDJlxzX6TSFjJLGyyJ81H7w/PvwXMDU9rct2yH2VB+24qGHjP7HWNHjEYVMnFeYibmGGGbvq9Wbs56jQj25LuZtx/73qw72koQ/FQkCo5nIz+G2NZvXv7chicZi+gb8VaakVwHJJFmal0s/7jHkFQ8uXT+9l2tMX0eLFL4UTccFsR1te6ws44+37VSilq7QICl5vc6kOmMA3A5ZcqUeVNPU4WMI7KWsGlgJ33Wr1SKw4fm311INiVWQdE969lscONkM2+BybgG6c1IKmDMB1KOVfH+J/9ExmU+P41ExipVZRrjfHpSy9Fzphxn65GTOsQcdCx5dcljqbcdff6IukNE0XbtBHdLYwYZE3ZYKOYfWnSLsPosnrJUBZkeIhhN3vs63/OrStoHkhdEguPHyJS5lYiuBx+/PWFcd8ZKGOJhqHxWweOKI6adPH3MbNelIYHwYCBTyz+TtBfEdSEFxGLvrBPe0ZAd6STVDLdLnylB3uhKy9nRtXnhsnuFIy1efp1xsGTixItIBCpxFYsV731qxT09xe0WMcoWSOSYU4p7HJYeN/TUIyddxKS0VQQETZ963w8hEjiOA27SF01eM5Kq5KhMbXrGaUdewUtVHq7FE0Ef3abru0Hp0adv6Ut2WDyQ9C3RgLpADihCrm0Ignj+J6ywO97++LN/78jvUF5CX53hobYHO5Mf+Y6j3l8TDOOJY5uvi1FLFr3zeV0IGoKlafM8bsr5R08/24vqeejDArgDrFNkHu8M1//+7i8LqzuWKXptAWJ4HPoM3CAN0huS6HO7oQo3br9/Y9sTNIWuQnxF/C25LCp2OnWpqWcc+VGLvolMjXFKUpQqn/o6ERO+ZzW+fe5HarxmKy5yeh2eTrgVO0Xc/7qtj25tX5TgPpUNH0tN34TXBxRi0N1O8Ne3VIo7AYLuk8vu7I22JtwRHCEl4kpm7Oqkz2tpOOy46RdYKmOAwkG0o7+qRF1ckPXRsElPCS/rDT3j6Eu80lCAP4sXcE8IecIKrFThb4t/2yvwIORmXwHt5zRcnlnCKnRG6xYsu9cOwkRQu4LvpmO46sD3Wd3ph3/MFo0eAq8s2A6j6Rj3Q93d3eeffz6Wr+mrL2YVrcRyEn9y84mzJ58ii3g0xBHFbScsRcIu9IkNT664J1RgH/Ah1P0Vvsh5o5J5DaFlt8cvUblHn7uzwLpZRilXSDuidirqGp05evy5Y+sP82SVjKBQpHRvhH6FBjek1PAzZr17ZsvxvqxhwH1JnuYxk7HwuloL8+evuIfmniprEyEGethBGqQ3HkGdE1aw3J6/L/sVT3VpPbX1uHzhJKzKGXXGvPcFbKzLsjTLMI+oOZx6K7+eZFu2KzMNFZNOOuI8Tzq2RBwKBGeJE3KH5cXGp1bdoWwzWBCIITTd3AcMUZO/ifrAR7rzQW+0acHqO0PeHdPIVDx3Yktmh5kad8Tpcy9Nq6GOTPdPUWg82D+bcJe4rAYN3AqYTI+tnXX8zPNlzqNITvJxpRWUrL44tfmx5beF1GfzldB+EYNgibQKz6x8MOKdCSvR5KCSqUR53LWi4MTZ51enRwTUBdfluuVgT8hi3j5EUWTKy5cvf9e73lVbW4v0MY7jJEnCMCwUCiiDcBh4jY0grOp3F9TvwbzIMLtwTKlUyufz3//+9yEPnG4O0FcrE3NosiGXPobtnXjI+dXuGJ4E2CDi0IX+KxnyrmfW3F8UPWAVyVS+0n58b1B6Xk0JKMFPgXtKdEetz6x5OHHyyk1iGVH/Z2F5qrLaH33q3Atcq8ZhtkufBqPz9A/l1wEjg6AeINumMca+qrBV7Ylz3pHhTZ6VcWhWSoEdJdXHq3LPrHqkmPTskdW8LjY6SIP08iSRmtt9Dz59c2v3EsuJaGy+jGkyJuFm5JCzTnj3+KGHelZgSxp7R4fTbMyvN8GxJxZPUjOHHzeu8RAeug5zEEapJ7tKeBAvW/fY9u41CbMSSZMFUU++AUS67xakQE4FkTBRpZWbH+mJNyZOkij6FCVikitTrFh15LRTh2YmuFaK5hLYHQLLaOP1I05tVWmmskdOOq2paiITPjQLOFRKj2ZG8DoXrLq7L9ph4iyOR0g9cJSzb8QQJrhmXJDtz6x8VDohvbmhnhYAMMJO5JDUhFljTikPzZGI0R757j1qAssQzl3XxQ2Bj1/5yle+853vdHd3AxCYA7DRHIMbxWH92xEtzDOY8b7Yi129vb2XXXYZEEaxWMR2bMEp/eLpJwAocxtcWjXeqKMmn5+2hrDIcfQwEmmlEi66ovWrWh8vqk4gR0Qlc+KAJGAFwmxJz/KNT+biVsmLYVLkzLaV48hAFTKnzL6EqTSjJlCNEGgQEE5RhK91Da8vQbq2ylQ4Q4+ccRqLs9SpVhBW9oJUW09XZ2n7qvWPxSrUIEd/MXbfijxIg/Q6U2LJLR3rHnziz8qNEunFCfN85C+xo2oOGXPa1OYjXJV24VvJS0GJ8XsD2B81yuOf48n6kw97V8qqUUlRilgJ5Kkqkbablk8tu0WwXou7SgTUs3lAYXZ4RYRdCT5IFkleeHTJrTxdiJGVAtYJZKIBCzMjaqcdOeVtSOiloBbP15mgNeTGhSmQDiV2xqk/+tBz3LiOSxkga07oXYqyZS7ZtmjjA4ihiKd0oB6XoGt5edq3o3VTVqSKa7c8m4+6E/owNerVLWks8ZR1/LTzXdVoQ0dwNkIMffxad6bbgxDsAWEcx1m0aFFNTc2555775z//GZH+4Ycfnjx58qWXXjplypTvfe97v/jFL8aPHz9x4sS//OUvF1988ciRIydMmDB69OjVq1cfffTRo0aN+vCHP3zdddfNnz8fxz/99NP/8z//g5qjCLnyC18XxfQF2NByqGsri9Kzxp05pGKsrzIOfdRAKZkVzGWp3JPLbue803EtEb7uQn6tCIwRIlSs5DjR0uWP2X5RD86ivgtcur5V2VQ1YfLwo+k47aNoMnmWmMGTNN/LG8P4qZsxS02fMK8yGK5Cz1X4OWHIqhtapBMtXn8vdzrIqmmABURJDVqDNEhvNGIsv2j1g05FSXKkqBVIVBLZa1nCUXVHz7iEqzRNYK/nZLCUo5WZehK+zmQLaceOoyyZHVF5+Pjh0x0r9JDFRS7cg2VVlpJw9fYHCvE6Ye6Z5tMj7zFAiPIQyqAUDQOPH3rizt5wc1H2JirlMNpmRXZ10HTBaR9wWY1tBQybXvfHh1jgDC36ipCkoeuW6/jMcqaNOLqhYgJN/Zj04t5FmJHSc9PxwhV3IoaadnrgBpRNNS9L+0YMemKKcN3WFYg0+v0IauS66VdkPH/M8EOsOOAssngOx9JWK9Tf8C4TYrkBL6C//e1vxx133MyZM5944gls/9nPfnbVVVddeOGFABOe511xxRXLli173/vet3DhwhtuuOEPf/hDNpudN29eS0sLUMLNN9+8YMGCd77znahtzZo1kyZNwoP5vh8ENKSnWNyrIwJCIm7Dsjotnof1+XbdCfNOD3iKUD5uUqakcgUvtHevb+1biS32a9kN8/UgUply0aIptDkX3b07O7u3MzvhNrXW2IB90hYlNnX8YVxVwh8g3gqmaDSR/pYdCZOspVzL60n6NZu0eMatG98y3VaBJbhnIxnzE5FKrGhn5+pitJOO1HerSPSDNEhvOIqtvg3blnIvihPOWSXnnpBF+KPRI6dVBCNcFiD1YiykWfzKdvf6WyAcAn3TiBVd+txFZvqkWUyW4CpSbiWcO/7ijkti25YdzyKC6FcSOP6N4DVeJSIJ4D8Ch+gtda5a+6ylu3wqFtC7eals5UybdFg2aLAYve/mTsxe6YRIrxYhcydnTi5dUPsQp0SfBsqz6mnjjwAmDUu9vuMqkWYqEKrUndvc1dVlmuoPvIEBtG/EAMQoeLStfXVCsxeABGORzV0Re+NrT6526zxXSOpT75ogxRWN4dOnlikMQ9MY8Oijj37jG9/42Mc+Buiwa9eu9vb2iRMnvu1tb8vn89h7++23f+1rX1u1ahUO7uvr+3//7//NmDHj61//+rZt277whS/cddddpVIplUoJgRtgKOAJk909GLBqrmUITwJIpbsZAyFjgxpVM2Fo3TiuMjR1k5OjdypJtbSLz669I5K9NJH0QCL6aCdEoud4kYB4vrTUul1LIqfPSugbVNQjh5TDs1VqyqjpPg3xcsw7CD3HBsqeJHOgtjgDP8F2FPqXqLi/YAhlECQCOGLeImGjOQaEAnaZI0FYxWFmOw42x/cTVnEMjkeZjtYOVPeocqYOP8yVGWbxkiwCBslCEXgir3o3tK2jViU8Ls2IOmBbjAbpzUH0uWqTt8AME5nAdVuJiNr6NvSJDuXRzGgCe1TJt5UdZSY3Hk/u3eKSRpnp2U/2xPyvK+k+fCn6iCbZoDOuYXYFb0li5aRD2KPiBeWGMWOb2jdLq5csL3bolfVAIQQuZFOJcCOrsHnnkgLfIiykYBnHKhBaYDFX7uRhR3HpuzShBfk6/SLjdSbd/YI+G0EQFCvw+gRz1OQRM+2o2kkquRVy3sco+fddj6/c8Vhi9coYTp/eH5APBtqA/9cOeH+0P8SQbOvZ0JnfCpCAG6FOvIz6fHBZccS4i7gMqJ8swROaeAdKbls+Qk75ZE2mq8GDDz64Y8eOjRs3AhOcddZZQACHHHLIz372s8997nMmQvzwhz/M5XJbtmxBnLj88suBIWbOnPnnP//5N7/5zVNPPdXW1oZ6MpkM9v7iF79APcSJ3THJlPsJeqvvIUCRO7g7ZluVsyYfz0QWYUfZfdRBR2QTllu1+f7u4jY9V+YAIgWQDwPXqTY0wHLguZ5tezzx87B5KIPr2gTypDdm+JTaTKMj6SM0kC0ECMQAR5DAB1j2+Rec//DfHwZiO+aYYy699FIUIKzHHnts3rx5YLtBBojrQHIgUzYxHmXztshsJDPS2KJYLOJIFAAiDaTFdhwG8QE+Llq0yJxiKnccB2U6UWN2x3J8VTGyfsKQypGc+QlslSU8ShxHRV5p+Y6lMSvg2ngK/YZskAbp9SP6li+QOaV6gMrkrsnDxSs3LSxZXSWriFSUkj4WWbGo9UZMHnaC65DT4rZH37CGFUKF4ZTIrb3OvslmPg3Ss1zyCJaTsZonDT/WdzOR7IafYU4oWFFwe23rupC1c+rb4L7u4zteVYoVpCddocLVO58IvW0W95hIuayAsOPY9pDq4c21012ZchTWhE29GF5nxKCVBu7VpVmeaKJHgg+IgcA0DRUjRzZMrw1GW6LkOHk8GKOZfKNlOx9KWC9BPSgqNS7Dj+vSS9K+53yMrN4lax9d1/qUsCNmQ3UkV8yKUqOHTT5lxqUUqpkNe4Cy76Xcu4smHiBCINKcffbZ48ePRwgZN25cZ2dndXX1k08+ef755993330IQh/+8Ie7u7s/+tGPep7X3Nw8YcIEnAgyry0QtMaOHTt58mQst2/fPmvWLJw+e/ZsW3enN1cpX1I/KCEbQvke1JfSTh5lK7ILVzwcWX2KvswBJOV4PA6LvUPThw1rmMz3OP1NT/S8+E+f/CDhM1W0Om6f/xvBc3hKaoBAVFU2j9PHTjlzeO1kW2X2DLJgpmm/ufnmmwHa/u3f/g2C+9a3vpXNZiGX+++/HyJraWl54oknHn74YQBBnAIwcccddwDVPfLII5MmTbruuuumTp0Kqd16660I+UADv/71r33fB+D76U9/CqFDGSBrVAg42NraOmbMmEsuuQS4cPjw4Y2NjYCGwAoQKO4BdwJwqqdFI2I8zsmd61ufg57jRh3mAOgryQpd6qipp9oiwwnACpvmkxykQXqdiFrn6TuwwAxI4mCINCm6U7z/mT/2iC2ORzgC3tlBNhfx6S0nTx11armF9o1KcPn6aWCAwqmIFq19RADuUNsk0kgkKE6pV80cP7fCbUCZ3O9AAe2MATAg3jol1X3vk78tiU5kXwh59FE8RBDmzZlwypghc22wgvp8UWCh0QlvTMK9KSGdvpVrlwmnIKnZFlLF48lCDzti6vEBr6dISl97xoPQY5PY96+Y+0YMBavt0cV3dYcbE2i34yJFZ4JXuE1nHH9hHR/vALigehpPsjebdl/G+H3EgClTpgAuIH4AENTW1mJ11apVt99++5133ont//qv/4oYM2fOnPr6+unTpx9xxBFHHnnk4YcfPnfu3JqamkMPPRRAAXtx7rRp04AeUANAhslcTTKKwGKuCEKEoZdMVPTwxHh02KzH/Lae9e296/VEh2CVza0E0N6Oa6eNPRrwWZ86QIgmhyEhUKBFlrO+Y8mSzUBLQAzgBiEGrrwMbzzl8AvS9hDqGbA3YgBjAcX+8pe//PnPf96xY8c3v/lNRHcAAkCHww477Oc//zn4//TTT2MvpAbmm7dIkNQ999wTBAFwQyqVGjVq1GWXXXbGGWdcccUVkB0wx7HHHrtx48be3t5f/vKX2PujH/0IsgPmgFiXLVuGK0LuI0aMwA3gNqA2ABlaslgj6UCgkiVuWixa+aTlRor6XdjYQplc5E8dMSfrNwBK42Tkb/QkgzRIrwtRk4IDB6TzFotJeBfZJ7ffv/APBbYrFhGcsh4hxjxZffz0i2vSY7093NcbinD/lHHqwIEbRirip9iitfMTGVH/aO1ksdWWXmPlyGF1421F484GjP3BF9IzM9ZaWPX40tukndf+CAlZ6Fiem1ScMvvSCneko+fo1Dyi//r3xiPqCZn4FdayVUuROUubvu8DEEF7hDd6yKTGyhYtavoaGiGf8sKcvA/at5CL1s7WXWslT2zH0XCLDKC2YtiI9BRObALvoPwvPNfEcsSY2267Dcno6tWrERuwBWEA8cDE+IsuumjFihXr1q174IEHABr0efQKA0vsBZlcE6fgeCxhYmRlUlLHPT3kEttNNoxVXJHO0aSfEbeEK9Ibe7pn4XKromXoIYg4Ds2mhq1xghq8iq3tyxOrj84YUASUqDEQHp7H23asV7aQwMvEGiykLZ36yhGVQTOgg9TC6icwGfyEmKIoOu644971rnf927/9GzYuWbJk1qxZn/70p9/73vcizOOYE0888corr8RGECDFN77xjdmzZxcKhQsvvPD+++///Oc/39LSgkp27dr17W9/G8gD4jZvms4555yrrrpq0aJFN910E6p96qmnJk+eDCwCLIjKR48efffddxuF0bQbjJI1ug2ZkdWZRvqIuqIPlsKdSR5bbrhx+2rdeoQnfqNi/EF6qxBpILkd7aSphZiJ7V3rE9bnUAdCmkJYWSWAd0fWj2ieuvK55T/+8Y9xinFf2ImlcaFwbv1LbP/1r3+9YcMGOluvmnd/Zi+8Yv+RON0sTSUgbAdA37lzp6kcS3PinqsogGC5Tz75JED//Pnz6XRlSeoLRl8hRFaaxOyG393iqyqrlMEVdJcF2KlUdnHrztXSQjK2v0jy5iR6w8sFC7e1rVNOKHgizQAyRR+4rvCbG7IT7LLDoSdHXDGvoMDPPZdgdb9AzUazHQSeo2zEB4Ga7eZgLLEXp5gltmNpCuYAs90ciY3m9P2REpbNnEq3cer4w1WS0rJDJbg6l05h8841isQnFJ7DEG6zfKf7pn3LeUtuRai64JQFGAFmCenx1IhGsKnKtqEr1Eng+QYGbSXUZVRP0GQeA8EGT4UlyggDKBju4Bg8IZ65WCxS07MmHIklDsDSHIPIZJiCjTgXW0DYgqVhHJbYZco4CwU8CYBSOTG19cRXduAob8ywKbYMZAwtYEDFFgMQcfui7T3RDhw5cEg3KJnHhwJLXuzs2x6rErWQkoCwUFy6IxsnOlalzXxwUp9WJjAQBLaj/Pa3vx2YYOPGjR/4wAfGjRu3ePHi//qv/7r++utPPvlkHANIZ7AFCAdDOkEQQArHH3/83/72t9tvv/2d73wnzmpqavrwhz/8yU9+srGx8YorrqipqRk+fPgf//jHadOmXXDBBagfoAQbFy5c+Pjjj//qV7/avHnzaaedZoQOou/Dar3SK45tVQ4bMo4JSBX37RAmtKFPuc7cdtP5cUC9YBqkNyVpjSVro9ZXatZTYkf3hoTnyavRzNBQ0ggevKlusmNVXfeTH//kJz/52c9+RucoVSqVsIQdwa3BYeZyNAwNq/l8PpVKjRw5Em4Tq3CbMEAcA/vFFlgfgv1Xv/pV+ECg9jAMjctFtvbRj34UdopTDGEjzsIp5ipmtaen5/zzz0edxscCMTz88MPYlUQC+WChmIsS+GpUKB3uj26cEvfS/NYUNagDIHxusb13ExADJa0DyP6QPeF5EEp39m4SPETmjLCBzRAq/OOIxqm2Vc9pSisBT6u5QXmNiUcQAWR36623Il/66U9/ivwZPs2EM+yFmAyB4WZwAJYQBxzsQw89hFWoAWSEg83xuBksIRoQEiq4SkgZx+8ZH5GfL1u2TN/4PoiAK/nPzKFTj3KsLHV7hGKSkrjSznfm2migHD2IwQkv70b3jRieXflEwgv6+5xKWwE45TZXtzCrwljEi5EIWIC7RwGo9uMf//j73//+G2+8Eaq/Zs2auXPngkd4ZhyDgmkkwJEogx0mAqHseR7YcdJJJ/3P//wPjgRpRhGqwMHYi/Jf/vKXyy+/3JxidoHMwfpRsSCOWAw4I8E1gBLqvCafZ5Ge2oxaLwBgpPSZF3Z0bqczBg6BS6TWuozkINzRsTkBfiTfhS2QFrIFZ1j1OElTgEHz95KfYSG08OKLLx46dChi+X//938jumPjzTffXFFR8Z//+Z9nn332vHnzjj32WLCxXhMwAc498cQT58yZA9xgBH3GGWc0NDT88Ic/hKDHjBnT0tLyqU99CigExgDB/fKXvxwxYgTqHzt27CWXXHLUUUdBjthuzANSNn5QNxJpoj6NDrOCoTWjuHL0ndPNKxZLu7SzZ6ti1Ey6++hBGqTXiygN1f2o8BdRGb4m6chtE1aRcLyiiRbgI23Gh9aNLfTKZUuf/o//+I9vfetb69evRwy46qqrJkyYcOGFFwJkI37AamBN//d//wdr+td//Vcs4RtHjRp1xBFH4BhEo9GjRx966KHz58+HYcKmbrnlli9/+cuHHHIIjAtABLXdd999cMUgBDAEm6lTp8IYr7322u9+97vAHygD1gPcP/300x/5yEfuueeep556SrtH9YlPfOJtp5y2aePGqz/7mdFjRx9++JGbN7b95vob46Jd6TeSGyGHoh2IHbV3bRFWCHejncxAIf0wcIe7urdIO5Kc5rXUrlU6jDdlx1sqRUyA56EWFzoBYAAhyYAGZETACvCljz32GPIibEEZB2EJMnANq3CPIJR7e3sBHM3sA/2hDbtMaMPSYAhgR0jfHIBKsAWVYBVlHI/y/ohQguXUp4dXVTSUO6hii/IEK7R3bYutktKIQaMF83sp2veVWts2WTxBToqoDSWiiJ6o6qq6cqP3vggPBndvskyo7x/+8Afo8Y9//GNsB+HJ8cCGQXh+HA/gbJ4cgQQFPDkeG/TAAw9A3Q2nsBGEMgin4NzzzjsP+ajZi7NwRdSAsr6FfoI8YLfUgEMMUE5Vttbmpu8FdnE8he2onr5uc/RAIdLC3QQQKXtz3Yxexun2NG0EyHJqKutoDCo27Y0mNY+JP3Aiw4cPRxnI4DOf+QzQAxwZnAiQHMSHAH/00UdDWYEJQNgOkWELvBsEumDBAngfo+twZ5/97GdPOOEE+KZ/+Zd/AbaAa0NCU1dXd+WVV1522WWZTKapqenTn/40zAA2g3vAiagNEje31E/0js3ilRU19Fi0qu+ckLLoy/dwvaZtcJAG6XWm3ekUNZTC+nrznZbuY6NDrE5mLFVfPfSRv88/ZMZUWEc2m0XiuG3btrvuugueEw4N6BznptPp733vewAHf//731esWLFy5cru7m74uuuvv/5LX/rSo48+CjeIYA8jRW6GemBZwBlLly4FvEDsR84GWABjxClwvI888shFF120devWj33sY7A4YBTYNQzzO9/5DswW4N40E/q+j3vA5R546L4xo0d/61vfXLl85ZDGIStWrkhiMaqhxWGBsb1y4GDYXMyHuRf43zc9kZuB1GRPXxelzQYKlj2mqs7WKwQ02kLS1CeQY0IggweDpNrb22+44QY4TyRd8I1whsBtQHvvec97cCjcIJIlOFVIBzI99dRTIawwDBHOlixZgu2zZ89evnz5k08+CfyH1c997nOo9ne/+x3C4imnnAJQAiAC2X30ox+FF/31r3997733btmyRd/GvojAjnkAp6a6XrdDG/HRh6lzBTheCg3mMQ6E9o0YcsVOQgyoSwd1h9NXfzIVVa611xQIexIeGI/9zDPPnHXWWXhmQNpzzjkH0AnaDwKGhfbv3LkT2jl58uQjjzwSGg/UPGnSJGSfeH489nPPPXfmmWciihx++OHPPvvsNddcc8wxx2AXbABBpbm5GRDkL3/5C/i+bt067EJgu/zyy6HxuDpukm4Cd1xeAH/FGgAilPCG2iabIYxRXMSdCmEnKurLU5QaOEQ9lMpEw2qtpFjKSSUk1ihjJ8YAF1dW1nFl60lX9iKoNXQR0do4DrMRAoXnwi6APMgXQAFLcwC29G/EKjb+/ve/hzO6+uqr4X0gcZyOCiEdVIIj4RlN46cBBDgRhDJOh0errKzERlSCVRS0mPYgSFSx2uoGG1q+O53RE6okvfkueliIdqA5rUF6k5KOIsqS5INld1+HVAkldope5mqPZKXdyscefRyJ1axZs7q6upBl7dixAyEcgeRtb3sboggsDqYxY8YM2BFg97XXXgs3BntB5EDgGT9+PKIFkrGzzz77/vvvh9XAfHK5HIIHoktrayssDjRkyBDcAeqBNcFPAiWg8u9+97vY+B//8R9wwvCltbW1OBHHwEJxLVhfR0cHtuxs3QWj/eGPfvjL3/yip7cH7sLhHh7B42l6OoQc8iVKWgl3VF+uh5wLPe9AIRplSE1EuUI3TW1HrsZ4JCUTUVPdCG+qn7cfMVD7AdwgWL1mzRrIEe5u8+bNwA1IkHp6eiBQRDEgvD/+8Y/z5s173/veB4ZPmTIF4K++vn7YsGFgPuQI4AhIh5CHfBvxEVEPqAJyhOdE/fCuqAoIElASokToXLx4MWSHdAviNrexT5JSOPpz5JXZGg0X8INCuvCfYVwou9oDFh+yNzw2rge1thKpSlZuR9/aiOep605cYSVMOlGBGFTb4A1JmY6y/b89CEyBTkPhENrxAFBu5KCwBDBi165d4Be4gwIwBNDTBz/4QQACIF+w+Otf/zpg8kMPPfT9738f6GH79u1gKNAZTgTy+MlPfvLwww/DMKDiWOISYC7MBugBHHziiSdMjDEhCrek7wsxKWtZFdR5F0iB23WpBimZtKVSgqvI4yU8aY+dp1MGDNH8sqFtxVDl2GK7ko7Y77GZ9KWrPz2XlVYV99tr3PE+Uh1wyNlLfmAg8huIAxw2ARv8xxazCmliFcegDIbDf6EAMo7MiABJzLvf/W5shCYYZcBGLHEuCEeiNrrS7rYEHIODUc5k6EOx+igi7CIivRQ0dzWQkLBSyq1JV8fSiT0R+t1W3OzFaSepiJyNeZEWnF67DtIgvZ7Eyfkqy1eWp2AoNB2aKBQi6iHOShYLGX3tscISnh+we+66c8HjKzdu3AinD39YXV2NOP3lL38ZocKoPyIKbAG74PTa2tpgR9iC8ICwBMOBXz3qqKMQbG666SZE/aVLl952221wsDhyw4YNOLixsRGVP/XUU7BNGBfKSFgBUG688UaAhr/+9a+IakhbEaJgmLfeeqsxWyyBLU477bS3nXfmxs1brv3BT+OeUMZRKItwF0x4QytHKct2lPRkwhWLLDfkThT3BVbRgZUOGCJnwkusT/GClWRY1MzgU52dVtIYSbc2O9IVivOcpTLS8qgLNhwd98F2MBPiQFyHNCFEbEd0R9Tr6+sDhgB7kR0h2ANVIH++8sorIbhPfepTkDuSK4gbNSD8V1RUQGoIkagEYkUSjgICKwSEZKxUKi1ZsgSx7zOf+QwgBTbiRCzptvdF1G8BNSvPt4I6Xk8zMdBb+5Jj5bmsjp2OdR1rI5rcSNhKcsGpWwN/qa6UL3S0iLlQzfKKJorBuncbLk3geT8EZmGJZ7jlllug0FBc6PrFF1+M58G5p59+OrabY/B4YA24ACbiWkBYNTU1OMzsBbNAWAXHYRLIcQHTEFRAhjU49+abb/7CF74wYsQIHIN7wxacQjexL2IWYmEKKBG4mDokKY0bbCtf6ikfMeAIQiyWSuS/iKNwX4i/KhECzDQHvDT1i+n3v/89VBZYAUwGFeD/ogiB37RGgHAY9mKJ7ZACtqBgsAU2rl69GpIyB5hKUCeWv/3tb+GqcPxLKPpeBNFJlbbTeBDIu7xRE6oFPLXhlPU9D9IgvSFINwVLpkqlF35SHzaSK+T+/ep/bxjSYCzoG9/4Rnt7+8yZM+HE5syZAyOFF7366qvh7k4++WRkmUceeSTcHVY//vGPw/pSqdRJJ50E20Hs+fznP3/MMcecffbZM2bMQDJ22GGHIQKZWfnf+c534mCcUllZCayAVBVu9k9/+hNyU7MR0Qs2+O1vfxsVnnDCCXPnzkVVuDQi2Tsvvqinp/eHP/hBbU3tF79EnvZd73pXXX3dhPETzFP0EwxQtx2WVwcOMStMQuOvyls0OTbiOoUdkvEeBNdkXBzYiCXi3R//+MdVq1YBC27duhVArbW1FbWBILKVK1cir8YBhx566I9+9KP//M//hAgABZAzAxls2bIFhwHkHX/88WeeeeaKFSuQTkO4cL/AE6gcZ0Fq3/nOd4AIsYq7Mf52n4S7pCdA3LNkOtjb/1PKZ/X29uBhD5yYpLGnQElAGI6gQWvF9due+8kT70VKzpUN1EGTOIlgqDPjqnO/5Vo1nKZh3gchzCCQYPmVr3wFkQZYGEknuIMnv/TSSx955BHoNzhy9913/+QnPwEU+OxnP3vKKacA+eKxwTug48suu+xjH/vYpk2bABF+8YtfXH/99Q0NDbAWVIizwDto/CWXXAIYDiv60Ic+NGbMmO3bt995551NTU1gMSyqfCt7k7Ci+at//9enryt5eWCrQKV44gnVPn3iey8/9IvlgwYAIfjyEP+VdBMWrdz5t9898JWS14PsHVoDvBRH8ai6qk+d+phnwvR+dYxECe0HP+GY4F8Ak+Ha4M6gl9iOMoI01BdHXnHFFZA1tsP1QPpYAlBfddVV1157LWDio48+OmrUKLgbAw6g3CBU/qtf/erUU09FGoRL7FfXoeCUtSgGwCN5IgqJt+MrN3ys5LdJVVLJEMvbzJNqX1qfPPu++qDKkY5lDzy/NUhvIipYKg1nyqyEGuwtt8B2XnP9ZUnFJkFTIqbgaznrcYq1/3rRL+r4ZJrK3ilPQweC60OuD9cH93j44YcbW4PhwO6wNBaEg7EdB5u95kRsx7WxCwVsx/EACthu0lbswkYzwsLsRQHnmrKpxxxm7gRLUJTgQtJzbEo2FKdOnHYsrJ5Hnnrw7q1ftaUHu0ycUsITPM47Zv7LMZMvQCZLbd0DgpRAHFQ7omd/9OdPFpxeaaUsXrB5lx01Zjzv6vPuSScZxvssliXWs5gyaWlGyhCEQtY0f/78p59+Gi4OMQ7Lm266CRshXKA0HANMAIEiCJ577rm/+93vgCo2b94MsIgDkGajsHPnTgQ+nAWJjBs3DqETZQgRkQ6Zs+naglB43XXXmY8uTZ8+HY6aLv8i0skf3STi4NNr77jp6e+H/k5bOm6cjbySG7nHjf3Xkw57e8CydPvSlvS5KPwrtwe/mPZGDFAYVnpu/cJfLfpIP2JAABKhPcw79KpzvumxWppScF8E/cMSWosHwHP2qzs2QkdNVgquQZuN6uMYEPYi/CC64HiUsR0F0/JmjjH2AM02NgMyZ6GAjTgG6m5iFVax/cWUqGjhhj/fuvAnObtbWYVABTxxmd05qukdHzv6O+WDBgCBT7sRg2Dxok133vz4t0tul809YAXuOXEYD6+p+PRpTxwIYjAElNbS0gI4DGQG/HfNNdfce++9AHZQ8ZEjR+LIH/zgBwZV/N///R/UHcj38ssvhyyOPfZY5CtYhbD+67/+q7Oz84c//CGWyIRuuOEGVIWNQMpGVcxFX0h7IoYEmhhGvPXbf/239tJqmnltN2JwYvHRM+4YWd1kC/rMVvncQRqk14H2RAw0i03Eu675zWVxZlNCrwXLiMELG6485ycN3lQG32hTl3h4PGNuKMOtoQBXBlcJrwj/iVV4TixNsMdljGvFFtgOltiCAk4xbtBsNxup+U0TqsWW/r2owThPU8AWHIC9qAH+meqkG4h9miQau3iE26AhA30LFj/21/Vf2BMx+FHDmZM+dMIhl+CuKTkZEKTgYJjYmn/m2ts+Hfp5QZPdlRFDbUX2E2femkkqLNbLeCWxVSMGyyrLDswEmUjXD9roKM1krGIXlubFPbYb6fSfiyW2oIBd5njICGVzFghq8OMf//h//ud/sGX8+PG//e1vgUhwFi5Hl3kR4dZkYnE7kSxcsPr2m5/5n37EEPuRXbJnDfnAeSe+y7eyFBAOADHsHTforYNKSnu18EuAUNvBIwipzWE/ZJ4H920e2Dw8lljFQ2JpVlHGEscbTkFfU6kUtqBgVg1cMCfiFJApYCPOwgEgczkcgyXKMCSzcZ+EJyqVSnESgXeoB1to8jUNrs0BA5FUnMRGVJAa0BQEhyfHc+ttmhGaFfskcEbvJ3rkkUf+8Ic//Pd//zeYjO0g8BzL92iCuH/6059+8pOfBFKG4gL53n777eDttdde+/73v//nP/85wO8zzzyzadMmiO8LX/jCV77ylWw2i9NRM8QHKl/ypQl3La1EiO7ubm7vJWjUEJUi/N2/Yg7SIL0ORN0X9Jg847j6CZ6MO9x1Hc+F9dCIcVgWCvB7cHSmDBNLp9PYZbbDXqDnxtcZMuZjljgMlzBXMZZlDgDhdJTNLhxmtpsyjkTBXMtcFxtxLVOh3uXgGbSFMdytg5umDhnYswfp2uBhsMRhetNAIAQIm9twoVTe+5nzhTweG88KNpU3acIGsNEwEwykl/ian1jt5wwEAaBg2GsOw/FGOjgGW8xGkBGTkTiWWEWF2IsCJPUv//Iv69ev37x580MPPTR8+HCjMzhy3wT4p5t+cCE8l95UpkTQ2/8wol6TBy68vR7bEO64XNIE8IMHojGQL5gT+iUJLMDjoSoDF/pV2Tw/thQKBSzNwYbw2PRUmr8o4EScDnaYLYaPIFSFMg5AWZ/3MgToG8sQhoo7oqqoN4MjFWo4cC69yQh84ZzUy6yQ4zKJS6x7qGiBUmE/ZFTTSKq+vn7KlCl33XUXtkPdIRTTm9X0LMEqjjnttNO6urqMeTQ0NIDJuNZFF120bt26kSNH4phrrrnmuuuuq62tha4//vjjRqA4EaQv+HJE90seGPb04jNwLf13wEpzkN6kBI008WBP4siUYvKpUNzyppcj4+5gQcDfo0ePPu+88+655x5swXZYIgjHYLVYLMJmsbGzs9NM6YOg8t73vnf58uWwwc9//vM/+tGPkPUaz4kjsVFX//JEnYd05AxLL9Unf0CR9jnaQ+3tcbCufy/tQvckCAjVgPNYmtBuRIZVyAKCQNk4MSPTSHcFQxn+FhshJpSxNOHS1AZC+UDIHCiFAkyNwhf0UKTWJlReXj8w2ktriUcWhZby+h6ExzhwHqEe3Ap40dfXh2cD2sBGPDNqNo+K2gCicZg+nAi78vk88IFZxWEG9qKMw1AV3YDmFzaiKsNWfezLkiyV+mh+LjwazBVPqGdMTqeqyvsHICkEV/whDmtTB9OxJY7gq8x+vdwP9QNh0NSpUz/xiU/88pe/zGazra2t06ZNe+aZZ0w7GAhyed/73ofU/5Of/OS2bdtwuSFDhmD1wx/+cC6X+853vvOXv/wFiv7BD37wyiuvvPrqq1etWlVZWQlsgZqhqXsqwMsQs0KL5rN7wa1jXT/pSz7PIA3SP5uUNrt9IQbGiqXiwerrrl27vvWtb337299eunQp0s3PfvazJuTDuGAUpokbloXLgb72ta/99a9/RQF4/de//vWMGTNgccjQYLA4F7UhesEzGzM8QCJHwnhXd1d5fWCTdkvIkOEGjRz7CTwshRTODpxMwFqyZMnRRx89YsSI97znPagE0AHbTQiD7CBHs4QoEfhMHATymzVr1ve//33suvzyy2+88UYTVXFYv39+edrj9sNo7zunXRTuX/CML03PX7hfiZ9vu9akO7+QIhYS6ux2IIQHu+SSSx566CHwBdD4lFNOgcZDs+nmNHADHH7kkUfa29vLJ2hJgK0LFixAAYcBRMMqwD4oN2rD1cFEFACZ77vvPhzQz9YDIFUo5KhtQc9VphEL7gFyOsDT33yERwSvwcnyumYvtoCZxeLuZob9E5QSxwOTXXbZZSeccMLs2bOxhK5//etf/8xnPvODH/xg5syZFZq+8Y1vnHvuuf/7v//76U9/Gh5t+PDhcENYPeecc773ve9deumlv/nNb6D011xzDYAFkAdWJ02adNFFFw0dOhQXgsTNFQ+E8nB55eIeBGU3xvOSTzRIg/RPJaOMNHf+C9WSHGl+9yD4AyP4zCeffBJGd9JJJwEWAASgkscee+zkk08eNWrUWWedtWbNGpheS0vL6NGjP/7xjwOm//SnPwVoOPzww3EAAhVcMTI02PWpp54K/wnYAZ9sUtiXJWAFPAOeA6bW1tZW3jrQSWfOOqKa9d0Ex2g6fR+4w4GwEP6QNc2bN++qq64CVvu3f/s3REBsR3w0PtC0/YAA6X74wx/edNNNEFZHRweyLAgUFwVKMK/vEQRBSMJRNvW/NJmDGGdxEhfivSK49p22qxs5Dtx92l/80pd0pdTei5vAbRTzpSc234T69AcqbGqlVpYnvYkjZ2dTQ/TgfvLRFH7pK236wyTmersfAU94yy23TJw48Ve/+tWdd96JOAF9vf766xF7Hn74YaSqAMtf/epXq6urEYdgAEhbm5ubP/e5z/3hD3/AxpqaGkAH8GjcuHFgDTbiLNyZ6XU/duzYhoYGw8Ty9coEvKZbrXEbKlGW7jBBkxPk/v7crX3RVgAhIcEkm9mKxXZ9MOHQ0ceXT33zEx6U5vOSEA1+cV+8fcna+bFdBMRlJFkBZvHYnzbqhMpMNU2/omQ51r6IAMiglABkU6dOnTJlCth4xBFHQIIoH3rooVgiawH/sR3h33yLHJKFt8Iq5IVjIHpggrlz58Jh4fhMJoMy/NcE/TVzHAApQ3yoBNcqX3Vvgix1gxfBPGh2wqJNnc89u+lhxUNb0Bho4fQx6TphzVGTz80G1fT9k73f0g3SIP0zSVkh3CS5YZibbsgUrPTA4psTr89iDn01lzwmggIfXjdxWP14W7jswPrq4pxFixbBbb797W+H+WD11ltvHT9+/N///vcPf/jDgPUwMcBx7NqwYcM3v/lNHHDcccdh+/HHHw8zvPvuu2GPXV1dMDqY3vz587dt2wZTRRpQvsCLyQQQmqEyogwvoeHZed764FM3ilS7slzBEAdii8VOHEwaOm9k4wz9lnygGCCJT/Yl7U88d5fweqVN3/jm9Kki4SjeMmR2XdUISJd6etIfijvke/fz9BAHIiCYjyQKbvDEE0/8/Oc/D9Eg1/rSl760atUqxDtgwe9o2rJlyy9/+ct7770XTtWAv5tvvhmYDwk2RPb+979/zpw5CJeIlRdffDHuoHyNlyKa10YxGYri0xv+2l5YCfExCfCRCKfkx7XTh580pmk8tzxytDqq41noHfB+yLRIAGWQuOm5pVOZbijlhMMdYb5KkMC1S8X72ro2FK0ceEn4ADylBVSK2lXorwENmhAGAMTw/EAMAMKIJQBZ3//+9/GEABDLli0DpDKTMSxevBho6/bbbwcoxolQTsAu6D2AGHZ98YtfvO666x588EEcD5QNhHvjjTeuW7cO9b8ILoB2NwDi3vSLB2xRQhSt3p357Y7+uDkkLpgIrT6m0llGDXQDhmhucMhRkhMCUKrOVich/tJMSHp+NsEUjD+zvevZhJXIuDXi2x8BLpBB6NeiJq5D77EdbAcBT5gCDjBv5lDGMcDLwMjYiy04HadAcCAcZk4x5X5FxxZTeDFBfvpB8KM7ja14e8c2YZfgdh0RWHZOcAGfHOVSNRU+iXrAeKtBenOSBgmmCF00+AAZnG9xh8C1/nYTU550ZGtxZczgSA9UY2GACPlIotasWdPb24sMCiEfmABZWUtLy5VXXgnocMUVVyC6/PznP0ek8X0fwP2222772te+hiwLFzcWh3qAOe6///4HHnjglFNOMe9590k4Gj/y8AzBMqZnkWpr52pR0UZgiL7ryPGwlE1KqzJTIy2g//3GmDcfSQqH1ek6SY8eWbwXorRk1uIloKf2npUxTYjsgxH6w8DgzkuJEo4R4gAsgA+EIAAdsBFBED4WArr66quPPPLIFStWXHPNNcivPvnJTx5zzDH/9V//BQEBOnzjG9/A6Qh5OAWe88wzz4T4AAHPOeccI9OXJQA+HCil4J7V2rlc2XnABUumkXQBNIR9bOzI8QxRQ39QgL7WiEc3357YD+1DzJWVlaWCQLYKXjg2+AH4SLPvtXZskFYeqZw5DKqzz9NBeBg83qxZsx566CFAJAR7PDY2JnqgBDR15syZYN8ZZ5wBVgJbgIm5XA6ZKxJWMAUHdHR0YGMYhueddx7OQg2PPfYYsAWUvnyNfRBx0Og6oT9Lf9yIW7tybcWwB4EP8AEJLSAh4iBk7FsZc9rAIHpUUFmLWMavjEpQBMgPOk3fWCMcxUVr52bqJIuNB9yPFWw0bIfIIEcUTOwHmVVDKENS5mBgBSxxGPAEJI5VnIstOAwFc/xLk34OI0wsAJLD7Z2bCaFCKekfaTd9mEoCqpixOXTgIA3S60f9tkChlhyvZVX4lUi9dFqFn97O1Jbtm2F78M0HSLCsQw45hCZWeuc7p06detdddyH7gm+8/PLLP/axj8FdI79CWrVjx46zzjrrPe95DzI0JGAbN2584okngCHgSE3HZNSDuDV9+nQ458MOO+wl8Lq+OXN/Nn0IGEU73r5zs55wASt4CjwOIoEbFmV1ZQ0ede8xTG92IlcV8IwlXcdyOfJmLTv8T1TS2r2Zs5jCIDGpn1H7JXi/KVOmIFU2kzgh6U2n0xDlr3/9a+RXiP0LFy789Kc//eMf/xi7IDuTg0GCv/nNb4AeKioqICkESvhPHIx6EFVPO+00U/kBEFAAV3bcntvSm+ujMAHZ0ayOglteFIqm+mbyqERm+TL0vJyNQwfhjhuqhqmIO9AVCSSC6IJkNd7ctlpZfYQUDIvor2Hb7i27CXyBC7/wwgvBqY985COAUVBrhJNvfvObUHewqa6uDpEDKBhs2rVrF1iJ48GaVatW3Xrrrddee+3WrVuxHRABhblz5wJiP/XUU48++uhL9F3QN6GbGVCiWUeoTQ1IavP21ZZTihN68aPRjrBUEkeivm44HTxw6HlRcuBRlQqcrK1cmxxXAk5QOwOPN7WtTqwCzZSuWXUgBN/0xS9+EfgXbuvrX/+6gQXwPqB+nQGhDE+EjVu2bIHUcNaSJUs+8IEP4HgAPqQ+d9xxB/aWj3450ooFc6R/0ooS1rdl+zqNe7DDLBwu3ZpsPR2rQYQ+b5AG6fUh3USrtZA8JP2Fn65K18Ezw4XqFn6yQRS6+jq6Su3U/HdgBFcJI/rQhz70zDPPwLJ+8YtfnHrqqcOHD4cvBSy45557Lrjggs2bN69evXrDhg0IM5dccgkKyFaXL18Od7po0aLPfvazX/rSl97//vejqkwmc/rpp6NaeGlT/36IcAIhBgINUvICXIeeIgUPqAEQbl/4ScmuqaxX+22teHMSCQuP52RT9Vx5GjEYwAevoza3rQ2tbmknWsrUeETL/RPCztve9razzz4bS3hRhDxIcOXKlRDTv//7vyO0Ier94Q9/AOCbN28epIyg+Z//+Z/Ix2655Rb4T4S87du3Z7NZ6ADQHmpDKm4CaPkCL0O4SxGzvkeevNtCMMAD0NT7ITbzxM2mqh3mUufxsjKW/7wEPe/BcStYwu+DJo6emRSoYU2I2MZliC1JZ9+2tbuWxKokoEDw0LACUirNrN1/DaEqwIXm5mYUgBhQbm9v/8lPftLY2PjVr351xowZgEhXXXUVlP673/3uuHHjrrnmmiOOOOLtmoCnsAqm4ERo9pw5c4CRwaDf/e53gM8AWRMmvHCmUkMSFko5KJkBbAFgSrIoUrm1W5YwJxL0RQxt0hLJrohLqmlIizlxYBBQPulGWQo2jLkyVc9oOmxso5Yp/ARP2ns3dxW2JVZYHjRxAHTDDTfA9cBb3X///X/961+B25CyAAKDvvOd7yxbtgzIAHL83ve+96tf/Qr+66KLLvrBD34AhYargorDeUHpoe65XA7bARqee+65m2666aU1nimDaZhQScIK27vWFaIO6KNUAMjUiEHfVkncuspGJh041N0tX4M0SK8P6fSJPK5+VysBD4Boq/wGK4Y7piZ7swtbI5HbuHWltA+0yz2AuBnjYAiZFZbYCLPCEg4Tsd80GGAV+R7KIBiaaeEzMB1bsAoTNvNAY+NLZF/6XvX9Wg4cC261YO3APeuv3sLNCpq2CIcJL+DVaTdL0B7HDhwCyoODtOuyzSx24De5QtRI4F4FF7m4a3v72kQVdKwBG6jhes/w9wKCCECf+9znVqxYgWzq8ccfN73BkAMD8METXnbZZUiPN23ahL0/+9nPEBmx/dOf/jS2PPjgg8CFH/zgBxE9zzvvPNQDIQIgQpqQdfkCL0m4RcFKXaVNK9Y/LjkeyqP31zzCszDhA9GKBLpKbShGgi8rRhvY05RwN1hCk+j5sqWFTz8RVAjUzu1AyBhVSWFtb2+bPe5kbruAKsQnqCJdh/4Qy/bg2rRp02pqalATnm327NlDhgxBlmk4NWLECODcI488EtBh6NChKIwcORLb0+n03LlzAQhqa2uh1tiIeANTQWp7zDHH4CwYxtSpUxsaGlC/uds9ibq+lXti2nhuwVTCu3rD1gcX/anE2unFvfLpTQuLlUx4ru6seR/z7YMYX/QGJxgxPBM9PuU69NmtdduWdRU2Wg71iJb0aQmgSkhRZfzqMY3TXJZ6EQv3Tddff/3RRx8N/AuprVmzplQqXX311cABMIDx48d3dnY2NTVBxZHcQONPOeUUoAoAZ8BBgAko/e9///vjjz8eeg+YiGMmTZoE8AfxQStI0/Z3EzJRMFt6FCFZ35Or79nc+VzEcmQpFuB9SCldMTO58Ygpo4+AHVHb2x7wd5AG6Z9N9K6M2g2Qj5IvlLZisivfunLbk3agOHI7yZUtpB0rwXxWOX3UTNui2P+yZGwES/hSUzYgoH+7cdooGzKr/UuzBUuswmCRjCHY7Hn8PgjOlLq9S0AdXFbInlWtf1+29fGIAeXQy0386LVgXFHnjTnqkDMcmtESFyif/aYnllBOzJ3N7Wu2dSy1HQRVMAQpWQK/KiOeTdeNGTrRtdK0mZphXgoxgPn9/O9fYgsKoD33GurfBcJ2UKy7fxWLxVtvvRX+E9ABxyAamhNfmqCQiep9et0dG3csju1IMFvxhLGEKZeFwZj6GYeNP5GjbJG66ufQ132Jxyn/3ZtG1o7jEmBVzwaaCM0sy/F5Z8/OrW0bExUCluzxHvyFF9AP+/wmg4ag7kg0zZaXJcMjpKEAwiAUkKGaLeUj9ksQLvGJ3m5byba29cW4px8MloOKshzue16WygOKCASbkm05DbVNUQkJDmACnhoAD0FVck+uR35jxULz6UAInIc0lZ4hI9JfnPrEJz6xWtNtt90GhAfkB2yHw6699trDDjtszJgxJ598MranUqlnnnnGdLDq7e2FfgN5LF26dP78+YCAAMsv0S6KK0KCyHMAHHC36zauimVJf9OaxkOjKiUtEavainpjdAfxlmWQBuk1obLLM1kaTRDHWNOQYaV8xDkydWr4JTuyhO1aG7esDmWfPvANS3gO8yh4smTNpqUWfQmDoARlidqjAtNXVzW8dB/qNyXpbguIePW1jVExtmlMC8Kz3o6s1Io3bF7NLWpnLx//WhJCngmgSNguuOCCd73rXfCc8MYHAhdAkJNQ8bpNzzG3ZLs4pT9s20mkGqoadZp5EBLc91Vdq7q6YqhMwCkORMy4lyAxR2LnJqu2PsNZKFVR+2jC1eVz9kN4NgQGmArgAh61vPXlCEci0iDkYAn0gC0oowbDu/2RFiBACf2VKomt7jWtTzO3QKAY8ZJgPn3SkzOnprJRladRHkgEey5jMpU4jfXNpUJEbyOUY+HZLVsyEVu5Xb1bcmGHjr4HRHPnzr355pu7urrWrl375JNPjhs37h3veMdfNUF9P/CBDzz33HNf/vKXP/vZzzY3N5u5YrC87rrr1qxZ85GPfARlVAJ1hw4AKNx00035fH7y5MmwBIAPc4l9kO4hARWDgu7K7+jsa2VORDKEysKCAVclL/SUhjYMo07ooAN+nEEapNeGqGlTuyD8EQguTNk12QZLuFJAXeG4bOyVKracsBC1b+9Yrc96wxLdLP7AeydWfusOQPac41M+rV/+UmYSh1ZDzTCOcIFj9ZMPFMKD06wBeLq4JJWgjgx6IxMscVKqo3frrt5tELMReH/htaD+kAcnh2iIVZNoHUDyrIkhVHe396yLWWciYwVhkQRRnZeUrCG1TSLGk5ZD4YE8xb4RA7P8cWMm9/UUuGU7rh8nynE9JHUWF8vXLC4k3Y6D1I9eVZRP2A+RJ7esG/VH2e+9916z8UDo/vvvX7BgQRiGCEurVq0CVjDRBVHHHPBi2n0r+GuCh9zWu37tpmWJKpJEiSkOkJnNnY5d3S2jJmglGGC0+9mRA3A2rGmkEvBdWEVM1T8k7TwqlLqWr1mSiANt77nooosO1XTOOecAK5x44om/+tWvLtV0zTXXnHzyybfddtv69eu/9rWvjRkzJpfLTZw48corr6yvr4fs7r777q1bt0JqRfokLps3b9727dvPOOOMIAheQpRE8LiC8hlhJUtXLUlUSOO5aEYN4fleArTBbM8NmpuH0YfmBCBp+bxBGqTXh553QPA2kpplFa/IVNZU1YuY0AM1/MIN2VYiQ8dXTyx6uHzCG5DwLNp1o8AZX7NxZU/fTsdj5ekOKeJQWtrXk580fppulh9QJJKIGoMsa1hjs40sORKObYaXI/9SiYwSVfr/7H0FoF7FmfbIsU+uW9zdIYTgLm2RUurCUuq63W672267/2633a1sZevuLVBoKbQUh2BFAlGSEHe7N9fvp0dm5n/eOTchQIKVIuG++XLukTlz5sxrzztnZMW6pY+x/O9MacgN4QHBFQIrCLsmxeDlpyRI47K1i0thd5CHb1CIG+EcrHl1omoyevQY1w2eNuw/mA6NGDzmTB45p9KTcXjGsJLgRsWuHaTX1+nd9cDmvyS0UKtPbTS8onkx5krZLocpHfxuH/vYx37729/iDeFR/vd//xdnQHEc4yqhV5sGW9AXvvCFO+64A7djv6enZ8GCBUAJ11133Y4dO5Ab4BW26e24MaX0cSnhTVAaqguuE6k6ypuvvffn3WKjCSKmc7HUsdcpeB/vDZx9I44eczq1sR1ZZBFiwkSCGlCJrMm0DW+YWSkJLTSEzueOp4AwI+b13r366l6zhtFHSTB1r2IdmpU09cvCCQBBatQ5QHV1dV/84hd37969Zs2aT33qU77vf/jDH8Y+aOfOnd/73vc+85nP4CpAAw7z+fx3vvOdVatWvf3tb9+2bdvll1++evXqo48+GgnSEUGZTOaCCy4AEyEScPbUJESYhjZ2F5sKY0WTOFqyUCZ7q7vu3/SXKLvbiIKfBJwF1QyLE8/010xqnuvJGuG4MGqOfqbNV0M0RH8XEvTVE1LosoCLLPWglyyjR81sOzXpC2kGHXcAJ3ncKHV95Hat6b+mvWu50oU4qcbQV1NWrEezARhO0uMXlZQsI7ZSKhtx1c83373pmkoQQTMlNyFzhUMDqZ1ytlnMaMvPNcZVrIvJI2fJCSnruMlKZlyTHd86n5VakypirSRhQVCe6Dmxqllx/9afbelZU+El1IuOIvDXms0DP9TW8+ZfAA5gLUEItLDv2vUTnhBxmdSa45kw9klMK5arKExMp37ozu0/TYL8QLHJ5Y4v9wH4MS0rUWmad3KDHKZ4SbtVAy+B92YOQaWDXPmT6dCIQbDc+DHTA7emXKjYSSpsj0LqJetwGSxd9UAx2mUcVAoKmRcssH3uHiO8DBw8tsuXL7/pppuuvPLKj3/849/97nevuOKKZcuWzZ8/f6yd3PTRRx898cQTx1n6x3/8xx/96EdwRaVSCdtPf/rTc+fO3bp1KzLp7Ow89thjN23aBJwxe/ZseCbUF9DD4MP2E70JNb/n6YO9KC1ZfUdHzx7peVVUm20klNSeHRR6o7mzFrY0DUcm6Y1HBu2vf+q1oBV3XQQzwfTJR1XKMdWH4LECkpAaIE/yUBeWbribVu0n0FeHnzEeckCN2K4ez3/NpBjx17/+NTDHcccdByyIM8SC9GlUeogQJA0HQKJZAsJSJ6r/4VW3hEkfWV+yxmB6lESljOf3dhbnzTpectv5CLc/pZQP0RC9wAQDBfGGfZ86eVaxTzksB+nmNEUg3IkitTPe7UuvjUS/EhXqZKR9yXKAHHZY02AmLxZxWs+anIdmlXU7lu3p3GakjlSsjKERdBSoepVCPGHclMDLInATMvh7GI0XjQx9xFbK+E5+xpT5PfuqSZi66KqdxEkaDQPFrrz+h32VPTEPmfQM4meyUQd+qV17IcklsGDNoBAuAwclAqnKsnUPlEsFbWJNYz2ATBP8dblf6q9OmTTLc/O4UXB4ggMyhzd7KsR66LfSiZv3myeNnVMtpHOZEmKyLduuhtNN9t2x5Lcx3wexp9hQ0zxP1LFnP0FbgIOws2PHjpqamrQLQlNT08DAAOLOhoaGL33pS8AEU6ZMueeee973vvdNnz79P//zP6dOnQrQAF/yH//xH4hTEdquXbsWwSjSw8f8z//8D9DGqFGjgDYAR7RtqEkfl5JtKqOfZmZ3z6olG/7CvDCivpMZGlcINQSw6jdS1Z16/Hm+rB287QgiWx0krGmfQY9nZkw+Ni7TYmi4Zj+1OYmWMAVV1rt47U2dxXWGI7zJch1w8JkELrVlyOR5JjALnP3ABz5wwQUXhHZCexxSicjZ48EwoxGAKSEIgF0ltGRV09lZWbNi4w1GFgywoA6obVfGLCmpSpKRzeNGznFYHTEdkmBbEYdoiF4KlJommEHQmOFT64OxxS5Acl8SYgihZdBEY4JVXffcvPyqSPRoE9I07onPNRwPRPlFhr+COyomuBCpzr8u/0vE+5SIyAPRVLCxijRXmVKvnjvzGClcKRwufIorjxgScHa25Z8FU8Ye05idUOxhDg00LTNRYoi0dC1sUUltvmvpFcLpj3S6TGOKEg78UnrBWAmjrRhMuzX11GSr4/bi6iWrbqdljFniuEzpyHGkSbipOqooZ888LklcyTOKpgx5puw78GKPI3gPnjgnHnNOOCCTskFEv7+NwU1gzd3S6t2LtnYtgfEmaIIrj8cl0JN0J22Ivuqqq4C1f/vb36YjQ77//e/DZ7z97W8HLPjGN76xaNEiJGhubvbsSOJdu3bBqQwfPhxQI1U5vMxFF10EbAHQgNsRm+LMoVoIqM0Dchuxys0PXx77e5kTAeenY5VpWFIidTmYOn5hS90kaOYzrqKXB9m3wcZJJYY4YGRTdszEUXOqRQ0f7EhXoy6lH2mlZDl2O+9Y8quI9WukBFSg2+2XARiKg1j5vBDqHgIANgA4Ygs0CcAHLGgELCj1tYCJ3N+ONShIoTAV3n7zA5cn7h4mS9AHYzxcARYSiSr1hNPGHVPjjaRV03D2yGLlEB1JFMiGY2eeU+pCuILwDkKetlfDpnql3J57Vv35wU23JqpCIkyf5wguvOiIgTrVObDtxbtW/LGzuMl41YTFXIoojpmO4QAqvbytbsKolgmO7c6ZJHAYz3+Y8eIRvA4hIGHc+szoM46/mIcN1WLiATPwCn2s0HnNjQ461u+6a83uuxKeUGpUxME/IvDxBWLl/jZW8siIucCQWJTuWHJ1RXeQVxQacAFbFMwxQakrmTl2QV3NcNepoel/OWGKZ0iHRgwmYQ73RzRNGtMys9CtPJGBaU6UcmhKEJj4SlG13/Tw73qibQgME2VMDB/1mNmGO4c/wE4ul/v2t78NZDB27Fi4fOCDBx988K1vfesXvvCFGTNmzJs378c//vG6devmz5//la98ZfLkye9+97tra2vr6ure9a53IZP+/n5sARpOO+00XF2/fj2gA/KEy4HjeQIsUqoK91Nh0d0r/7yte1Uii6hF6J8rPJ1+L4+8Yhc7bt45jmrKZGrhsgbvPCIIcmKb9G13GE6TtnrCy3tNC+ecU+lxTOR63B2ckwEhhKtjNrCu/b6H19+WCFWsKMIN9HvGgvNsiCCb3QIUgqFgX/o1Dift8yA6gj5CANhrIFJaU6ursvEPd/5sS/sj9pNqAohoh/gCALqqKOIB99g5Z2ZkvbW99L5QBMppiIbopUGQcxgoUEbWHTXt5LbaCaVueBaXukDSHJA0/2PilEymcO+y69sr62JWJqRALgZm/QVyMweT7Rg2SMZTWlY2dj784OqbWKakJRRQAtJ7dnyey7KVXnfBrDPyXqMjgRWYcOBLjxwiZ2ajbriPjMgfPeOUCSPmlfuMSSS5RiZQOzSNoVuKnd5bH7iqL9ld1aGG9bIdwVKjtp9eoIqhqMtKlWJRZMKEFZdtumPdzsXGDfEi9o3ITip46thXBf+Yqaf7Xp4iLpJV20QySNh7nGN9AtENTyaH1mBzfFE7b9qpyUBWVYCqIDM8jEOuqyiAE3g7ujes2HlLJPYKnz5vwZoP3ryfIHmFQuGkk0564IEH1q5de/PNN0+aNOnEE0/E4c6dO2+66aYzzzxz9erVu3fv3rhx42c+85mvf/3rjz76aDabveWWW5YsWYL0l1xyyc9//vMLL7wwk8nMnj175MiRzc3Ng7k/iVA8Jfq7q6vuX3dt4hRRQ8JIqTl8kOsEXDtRyYxomtxaNzEQTRAFLuLBO48IsrE2HDPNnIEDcIP6YRl/4rCj8mZsUpTF7lLGdUkcwCz67sBLTs+tS6/QYqfMl5kTJYQaPOrx9EJJOYFf+qG8KJgvOJ6OKKygZO9DO/+wdP09IsdCGgTr0YRrPGEcTHRZubbeHzu2bSbNF0I327alNL8hGqKXGMHNDKsbM3/miVHBYVGG60DR5IFai9AzWSbCYtJ+18rfx14n80P4ZdLdg6KvF4zgIRGbAeiAKmxPle25Y+kfTK4Qiaqmpj1XKlqcUDKn1KdNpWb25BM8lqUpq6xXfMFMxgtCqS+jiNyXGREH86adnJRzqpo1QE9JwhCs04JNcCFRIWm/f+0fhOwWIhTp1NEvAvdQZHAPxj9PizaLQkmsu3P5FSwbVuOI0YTk1DmGJqUSGVVxRLVm7viTBMLKtKjYpj/6b5HF4enQiIGxxHWYw72xI6dIk4toFQyLJSV3ALASrRIOQPHAstu7i1siNSBcWt5y8FZqpKKJEyB56WzYIN/3ASBwKbKzLIRhiBzjOE5naED0iasEyO3nBmxxEgnSHvWlUukHP/jBrbfeetlll6WXDkmKsdgU7l91YzFup/nPjcu1RFXhl46O7u7smzppZm2untaGQRXCMx55NMgEVDVgHN5fBk7djEnHVAfiwM0kUZU6OBjUBoEG7bBEFm5cfIXkZc0rqHqa5g33QuhfELJwgRADFdsuypqYmAZ/9294eNVt9c35RAHt1VJTKH2io+8Y1Yrp6SgfPed4z8nSUAt6UxhgCEua5RAN0UuLYAcBA0449sThraOLA7EgZOxAxbSJTFUirvJ8tnHHynXtS0NdpOWCoYQvRgs/LDCMLWw1mWJWWbb5vr3dWxNehR2BhUbEBRwDWxrHqlKKJ0+Ymc80eJLWbyRT/QIajReAyL+S18Qb0WRC2SA7dtQkh+erZeAq1zY/aLuYH2JlEZto7eaHdvevj5MyvHWiadmdwYxeQNImFFyoBE6walh50eJrItODI8ehnjH0I7PPgVYHesvzZi0QJkPrP1BRYULxl7aDeT0lHRoxGFOWMvGdzIiWyUfNOrmrvUiNaQIBX0WaCnyP1n6kq1Wx++rbv12I9hXLikLa/QS4kCIAyB+2OEwFERLpum7aSR4nU0CA9GkyEAqezWaREkT+wXZiAJ54z3ves3r16ksvvRSH6SOeTIg0719zy7INf5E1PRpxp85I7UrNXCGjSA/0Fpvr2ubPPd5hQeDYgPzIamOwRFpL7WLUtSpClUjBM6Lp9IUXOSq7b9c+k8Q0g5WG/gNO+aGMI7drxebr/3jnD3rLOzXiHrAMovNCjTugL25QvFRoCbUDIyed5a1/vO0nobu1rPoUrXtZ48g8dIGJpFyJSn1sZPO0BXNOEyrwPKBYMDFMX3qIhuglSI6kDnQqZKedeG6pT5ULMIOe4TGXUQ1rkYYnupRku/9498+2FVYpXSW4YFH0C0wwxbC32MI+37bm9zf99Qrl9xkvos+YxhPak1o6mkWVWMfuCQvOCmS957jwOLbXBaKvF8hovCBkXSzCTq7o+zeT9bnWBUedXuzj1bKhuRlYVcPHmoDxgLmqpLf+6eafF8tdSpUdip1fhFhUiEgrBH1c6XjJ+kVrt90eyz0xvIDwbHwILtKvWKgK7Z96/Kt8U2cndKB3pPDSdqKxP/vuh6fH1pU4mKj/jYExF0bpttbWlY8sGyh1ZesYF1XPEVEMjJwVDhxLOYoKO/fsGDGuJevmAVvIx5MjIHCg4IBo+JwAWHA9D4eofOQLaCPhymhechDNaoI/KVxId5AMwTEIBcdfSgR4YW8HvrPOAQWkDnOQV6Sn0ZOMP7j9ipvu/W1QF1WioqAlUxz6foOyMBZVRd9ec/Zxb50+5vi8W+e7Du6nuuGHX4vlZUlU9/v3aMOp94kRjiiVe/d1dJWrvTX1UhEa9ZjOAhsQl1i5Z6Bjd8/WcWPG+iJLOkJTnA1mRLVNuykWwa717ZYF+38p7X/wIcmmslmlxgXHYABuSeg2IzXNX83KutpX3f77Rd/trq5Toi8TNCcxrbMmPZ2okmvc/n1xI5906YX/3FI7LpA5z6XVVe2jqavu4cHkEA3Ri0d2mnPX8WvqGjZv3tjTtydbIxITSc/XkZIONIu+Phsebdq4ftLEqYHTCKsnTERaYgS1zA7asQRhQNpfh67Qjza4aI9Ah1YAupZeBw2mhvWjXhNMx2Q67UA3TU2x1ZLZd/3dV96/7nduXkemmiiAF1/S+o0MQCasVIp7M7MmHH/c3LNqg2bP9emZ1OAN5RtsGz4SCIHqYG3Suznk6ZLm+sb1K7d0qx1+VkoPEbDSKqDx/MAOphKZeOueXZMmTvRYAIBInQ9R0Taqt80vVOu25h/7Ue7pQ55E+6/ahIPRf/pDZnB8+0tnGQkHCBfHFC2x2R1uvmXZL+5ZeW3o7tEOUgZG0ZTSnMeEJSqsfw875ajXz510cs6rdX3r/ohtlKFl3/6cD0+HRgya5FI68Pc0MxM1CKzfvNo4Bd9HCYU2Po3do8xD7sQ9xc4NO1YboUY1j6Nz5G+ovuD56WMPB/LBaaABKhL5IrqTyHZnI9RAhT3oewQdkBDaHdwCbETD6nBMtWY/yNCWvjIJVY77tVN8YNUd1y/7snZKdBd1/kRm0DCapEnB+XQkI2vmXXDqZY3+iIwf4Dm4X3N3/2ecI4Ns1dGP6owaEilk547LozhsbRuxa3tnd/9exfuCHCrTj2PXh7ijHpwolqXuwu5d7dvHj5iSc+u5dqj2LRojBlC+2KIu09gHXDiY7DPp97SEHNNYZPAWy0paCFVLVdWFfZUNV9/x3Y7iGuMPCOUBZ5KKSBWpoi+dgY7QDGQuOPFdU4Ydn/VqstnANg9CUIfgwhC9hImaxyDuno695qbGFY/cWwg7mtqayiFCIOB5JwUBSpcZL63btL5l+Oj6oEkwhO8IYxX5A8ITlBM1HdMOaWKqjPaXin56dEhC4lRn9ycgQ0onTaSEcGnKKKGVqPaG2//4wI/Wtt/L/AFlYmtDPNhzir2UqpQrPd29TfHRrz33rY21w/PZOinSflFk8EkDD/f8lxvZqsSG+oLRlxihEaC62s+xxoe2L0pUxQ1UkAlMgtcnMyu5TvywO+rYvG3TpDGTck4t1QZNRkAo4aBqwVH6Szly2Cqja4P3penTDU5Y7EHGDjkktFADnpM2yRvVE27/7W1fWbXnFlFbSWRsdCBUxijhB4ClEdeqe2dpeG7eeadcWhe0ZTO+kC65YNv2gJ3HnvmUdGjEQJS+DQmpqW3Mb9+zaffebflcHZOxFB6VVCZcJrTusAyiyOzes7mSdI8eMVprX3KfYBo5BLxdVZBw264E9K4AExYCUEEPb+jTOqP/FJja2+0PRwYMom9qCXX87C+LjpuX/PiBRy+Hi0GWiY7IUdq8pePGcTKwL2TF/FsufO/w2gkZkfOoLRtXkSeefrjHHzkEBsJeKZVMmjh5T8f2zt49ji8MgnMP1RgbRDscIQ5AlFsuRlu2bh05enhtpo4Lz3JHADHidlSTrX8YL8BSkrCDfvailWi7cyjiMa7YdBBQQD+LG21spbms6sTInm19915753e6yxu5l8SK5ojBRtPSqTpwnVJPpbyPTx99/DknvcFjed8S8e8VwMEhepkTxYGSe1HEsrlMJRnYuntDrKr5mhxT0CbAYmoocz1WDUtCmnUbVra0jKzLjQLUUDJkPKHBFdBY40BvhShbTYT5OmBOrS09vCZwRnMe47JVOqvLZEXpXk4jlrmSsRbFjvLa6/76043tD5lMv4aL5MauUZlwMpVCRbyno6Rj96xj3jFz2rzArXNFzi7RlBKyQb5HnDLaF1Ka1oJKkqSpsXFn39bO9vZs1k1UKCiIVWAQdcpmoRBxWCmv27Bu2KiRuVyWMUcjTAbLiDXpzzKAcsV2P/sOTSkusKmIxfstLe3YPi6IlwFTgOrIDwLRuDtLd/3hth91VrfwbKyoExvMewDbKRwRJsWonLTv7gnUsPNOu2TSiHl5v9al5XmeS3eZw3yVSN8Kr0fN1oRkho0YtnnL5j079okg9P0s9cxksYY0Oy5wsNI6Zj27O9ft3Ldz/NgpwBAoDr0zvbT1zftdhX3zx4hq8dA0CBks2UpOf7bCIc0xdaIv3rv2T9ct+vn2/vvizE6j8wIxszSxSVBspoUCVOgvqYHglLkXHj31lAxrqMvV4aWQDW0J0xx4xBFLsCXwwILLfLa2vqFh3Ya1/eU+N8OZE9OIKPo6Yy0OhUIq0qVVGxfnajItda2EOqm9kppNB/EAfVCAjTuIHenvsRQ4PCSFj0k8/dJkCGuSCi9pp7xy241/uvv7Vbkr5AMaTJE+9YMkOGEAC6v91UqnaZTj337hR3NOG4KbTCYD3tnWtsM9cYiG6CVBhHvJEkrX8aqhHjZ82OZtGwZKPcbELi3SRibSonblePADYWIGHt24ckfnurrWIBc0cpaXzBOa1JCz2LqcFHMfMKdQAWvTaOeQZDtsHax61opiS1+wZWTkwIZ9911z14939K3k+VKVFYTJWsSACCGGKY0ruq89dE3jwqPOOOPoN7siX5trcrgLX0i5UWZkSp7Cmr9cyb4RtYEKGiKhlBk+YuS61Ws7O/fUN2Wo7zzBBfAO/KBJEIzUZVNetWFVd9jR2NScc3OwoWRCKSPKa/8OfhZIHJZlJDP26uN/lmPw2uANtlrIkFe16F259c5r7//ffrUnlIUE8AXSoaU0rjACEgV+97aHrJpbOPO8k4+60Nd1OT9H4yolMnnW9JSIIf1ry+e5fuBmOnb1DIT7HJqDB0EqVaWh/nKAUjDyCEfDgXLPI2sfztW6zfWNyICqkvkovZ2/GVvkZrMkEUcMCYt/6EIrQLbUtyMT8iECXCOJJ/aEShT2Vddfd89PVm69vWQ6lFtSUKjYhZtJTOI6LjduXBa9e4tJWUxsnXvR6ZfmndYar8Gh4cN4KUAgytOW5AgnlSjwjuBoqPK5Os/PPLpuTVUXITO+cIkHqAdB3y/sypZl7RY3bVrVN9DZ2trgeZJQMgkgfchB/eMfxNaOeiEimac/+J+eOjQ3YRw591LrRkNqqLsj0HFY5LuXbrvpT4t+tmLTndorRLpiJLCNQ60LJFMGMqAqqtylWKH+Dee8b2zz3JxXT61EtrMLch5CDEP0UidqmabuQhIGTXvw9MOGt61Y8XBYLXl5Q5OSUNzFwzgixTCaVsb2+7qra1etX2pY0NIwyZU5KCfZQeqsHTDtUARJsSYsGKkj/UgLD+MArPMnZUIwCvWjW1Am6r8Qib6y2rtoxdU3P3hFge1mQRTRTE2u5+SjOHQcWIQIeGVgX5wUsqcec8GZJ702Ew+rydb7klaSO0j5rKc48pTRvhB93kUoKiRCZ2n81qa2jZvXF0o9jq9d25UKPgm1xBEACVRppL1kV9fm9ZtXu1K1Ntc6rJbyoaxQY2AxscMyCzVG+T+ZOMGCwXtACbGNoAfcP8kBgAl1BeehTvrDrX9+4DsPrL6y7PYCFJCPxQ2I9PGPJneMIFGde4usVHfsnLNfdeLbs6a1IddIaIUQw2Ee/5R0+K8S5N4phqNJQLkMw7Cxsc6V3s7Otb29Pfk6nxAqOXXqmGhfI/3YppSqrF+/2vf9sW2TJPdolj8aJ0rXUOPQHLw95BWeyErcoaWc84gEkAOd0a1wUXAgKI4yiZIDewc2XPWXH7YX1kWyzzixpl6+HuVHGBquRqqIhwUdDpiMzJ932puG1U7OOHWezDjUdQE6Y9WG9G3wcUcwUYcOQl4UkUPwGprqt+/dUlE9A+XOfJB1HDehVgaSXWKoSDQPoR/79uzd19MVsai5foQn7UQfkGLUdNpngDa2ClOiHWsyDstNbBylGPXmldAGSE6cmOKDa2+4fckVA9W9MlBaaFIM2/eCiqsdiDxkpbu9R5W8BTPOOOno83KyOevnIY/UB9Zmmm6HaIheskQiShacvhhrJWH9MjlX8dLmretC1p3Jer7vFsuFbDZvh5dB+TQAMveKWovdO/v6epLpE48GYrDBTpJEHplbq3KwihRw0VcDmnMRxjx94hPp4H4G+ANVph/MpemJNt9479XL1t7Ns0XllJXtZ2yMk4SJ50Fho4yf6ekYCPvliIbJrzrtDQ35YW5Sl/GzDvVdH8z+MTpilJEqyv7sQUrYUxqxD6upy+3t3L63e2s57kUYjcr0vAxLYK4cJYxygOyUdFlUqe7ZuSOOihNHLUgQi4F7CHZDGieY1h3Z3UPbSxAgILEWe1GkHJe6/CM6hy2nkghH42mC7e7b8sfbfrR3YAXzu+EvYevT6E5rsp5SsIwv2/fuK/XxOZNPOve0i2udUVlRF3i+dCijw1jrp6GnRgwoNxWEJgaNjQN03DiivzjQ2dERxcUg4zlOQJhYwrSH9nUcIwBzio4fbtmxfm9Xu2ZxrqZGun5i5RbZIf4n/07T+uEcXv/QUm4IHEHEHWAtmrhYqpgjAI0LZvf9a/9y8wO/7VHrInefdmgdWa5qRFLv8KrlK0rtFnuSchcL4pZjZpx0/Oyzs6I549W6iE3xNJp8I0XE5AWPeKIIB1WEN7Wjfox2WlqGLVn+kNbw2coPcpYfMDpIR8EKIWAeCTfsK3Vua1/b2b8XBi6by1V1BODniJCW9eKDU7zR9ypkTdX4VIhB0RQeMfB5IsqRKEa8Z+u+lTc8cPXDG6+Lgx1eXsUAI8al6VKkR514GPQuxxNW7gvVgNuSmXr+qe9syo6nkbEBiXuqwENfJYbopU8UoFBcRYIK9TCJrFTjYW1tWzdv6y+3l0tF+I9cLpMk0J8MvDVZfCaV8ZE6Nt29xXVrt9xXV5OtrW/RPEdLBEtBM5AgnbWdFLUNhqSHtqUqJEuaqEQLpURYNr0J72svblqy5p7bVv50856lsrYSi4JC1Ar91r7QgRAxSmWUKHbH1V43SNrOO+XtE9vmsWqQc2sDj1DLYO6DhMPUDhyJlBo7gnw0ZY3Wsql52PrNGyJdqpSjfE0+CY0jc4pCf3BbaV01JnRlkuhCe++Wrbva8/VOrsZTwvaxkzCbZGRtNwib8yFoEDEQlx16ZqwqjEexZqGGFe3ZMfDAkkevXfTIT/eVV0WilNDnW5/RMmEUWROkRHBmTFdnZ9jvNjhTXnv6ZS25iX5UlwcDPYlInNrrnxO/KPQc3D2Y6BycB2QIKZwk4kYnhUKvUtU+1v2nW3+yatvtvCaqbW50M74yRSNKDqNetRBKDZk2kidewOtVlTXk2+ZNOnnW5PlNmdGS1QgT0Odpqi1r8AX1E34yASXhcgJNkHGo+hLR29G9ceP2tUs33F/U3dxLlAyViagzK01S6AvjMlZJqMFG9HZXKj2ino85a/5rjz/mZC/JZby6bLZeuo5twcNLgR8uIMwRK+IHEYwL2Clp4EgUV1k1Zt2Vfdt6l13xp+/2ix25Gr+pOcdlDBTMgfzI/MBWQEQjwAMGKKsC1zSMaZt59NRTJo6Y0ShqGfON9qE2yFcKzzY/PJ3NYtXQDEiuS8m+9TuXLdly77b2jRAriI1mJWBu+/0B90pF09cAg8uwz+nv7dYhq5Uj3/Cqj0wbdUrAawKP5/JBKukQDxC1oAzREL2ECfbVkCLB5sTM+FGZVZUuxu0dvRt+ce3/dRU3yEyUbxbZulptaDo7LiJ4E6U0TVziAAD/9ElEQVRdY0pSViRFrTldqWurn7Vg3pkzR80ORC3CWsALh2UkVNDaanrS4SJWPF7DLEeJqFRZz/Z9ax7auGgTjW5LpChS7yWGYAC5cKGloJmaJFLCq5UHdKmH81LdBae/44SZZ9eI5sDNuUD1LvyeVfcn0BFpTql6BwmsDEv9kRI91YGt3cuvuOGroeqJRW/rsFYn4yaC1hiz7T1gOX6wTa6mgTI1XLmjWiaeNOvs8W2zAlnj03LBPph4OINpu57gEvFWA6Ig5mIlxsPQlDfvXrN0423b2peEuo/7MOfAjlkhcnbJEiVsr1hq02JOd+dAtaK8eNjbzv2nScMX5N3mnMxlMoxT/wGE4tS5/TnQUyOGxO47Gq5Z6ySqhmGpoKOC3vC7m76xuWOVkrymsS5fD6/dD2gF6KKYr1AisuTAURUAB0ckTrnZYbXD6qbPGHPSxJHzhjeMtzOIpT1C6AlPJoAFKEE5Lm7YuWx7x9JHtt1eZTulpyI3ioWEamnjcy0oamXKxYNYpHV9pOJ9PX1hWdSIEW88671HjT3VhKI+2+B6nuNlyR0SYsBLIW/6rP5K8DYkUgjZWYyIhcVecYCFIumOtqzaeu/v7/1hoor5PK+pc1zPsY0Nrma+htC7ETMRfD0CDYdneFKjAaYzLcc3nj5h7PThbZMyGVr8U7DAtnKSYFuDcega3bVv/d59m7Z3rdu096EBs7Msu1kGkU/k6iYZ5w2LhFM0rAj+qNhxZX1/b1jpVkk1qs83X3jmpTPHnOslw/NBkM1q25oKdGjbNoZoiF7yZCdUoEGSnBWZySTVTDXSoa5UVOeWfZtuuutne7rXJ357tj6TydEQecMqMPmGhjVCwvHfaBVLSfPXAvI36tnDmsePaBk/edgxo1pnZEQdDXx6KuVjYVREXLpj76Z1u5dvbF8K3Q/dzkT2A0P4cT09i6YkoofBsEL/aX4iEff1lKoFl1UaX3XiW06a85o63pYTtb7wRd5+IaZpHPBQPPIgNTxo98gh6x7hJGFvCAaoQjX0+qtJWe7r06tuvO2q9VsfhB/KtnlOnXLgkggc2q/jXCrsAvy5+2i8V1LLCrkaNrytYcy00UdPGTNneMsEwbL2GU8mOCkgBjKseGY57N+xe/3Gbas3dC7q1mvgXalfCnV2SIxjEh0hVPeiGlqiGaab7pF7d/dplVNJ9o1nv3v+WKC94R7L+Y7xspq5UcSchHmHe/ZT02EQw5MIyaIoSpJElfxS1F1i7dfe/vNVO+6NvK6gQdW35igjJYwOAH6pnyOkWETknjl8TwaKgwqHRxJMZrx8S9Ow+trGRj62xhmdydQEQQ7ANYrDSqVQqZbK1YF2Z2l7x96enm7KlFrA4OmpJjSvcgeIGeGvy2nIMqMY105ZVYq7Sl2GDTQ2yymvPf2SWZPmm5hnM1npuH4G+R8Ozb2yqFqtgo9hGMZxvHr3rX+8+TcVZ3fkd/k5p66pnvOsiQOHVRF8cOHAECHmB2Al5oHBzLi0LqoTV01Nrg65jWgb21Q7vNFvzbi5rN/migatdaySMCn3DXQWdVdX/669HdtDvo3MCbIg1EwwEVlZXUCo5Nqx4BXYL1wQiVvorIaFJNc/qa15zCknnjl98jGurqEJGIIM8RCycIgvqEM0RC8bguqlaljR5XLSce+Dt9y/8s+R181zSX1bk5EADXA76bBGChwRNdrWP2pPVTKxqgPkjFA/29o4qq1xTL3fUuuPd0UbzS/pUNN5d097klQHop6+gZ6dlcWVSgWPo3mhyNpDrffbfKebVmI0Ps3qKDxNndGSQqG/2BU5OpNNhr/muLcdP+tVLq/xMhkv63KH+zQDyiuXjEniWFfLUTUqF5Iu7Vavu/3XS9ff4/pxHpVU7zE/SeCkBFCDBvaCG0wkaoy8H9iXZkL2D05RNw+vm9LSOKw+aMoE+SBb64iA1tZhvK+8rlIp9kXd/WFXsdTf1bc3UmVwNjEhdVshdEc/GExjwE0aGmCiEUxWjSgVC32l/lCGtdlk5MVnXzZzwgk+q/N9/+D1//4WeqaIAUTzRGgdlXQlLlVNf8l03HzP1UvXLQpFtxKl2sZ8TX1eCi9REFkJoaf2f0K/cOcI6PGW9PUGuMiR9BFBKzsGgwCrC0xEXyE09RMm/GqSIgeslnafxHg/YrCRLDViUzsb8rR9gHgcReVyqdyrTTUzPD/tLee9f1TDNEi87/gBBN0L6JMRNM6+6Ss8NkUlHDBYZd21tf3Rq2/8UXe8mXsJ86t1jTXZbI6+GNHs6CnCpVk77Y6VUh1C9F0ZkKDiJLgEEU9oOgc7ty1iKSQGw5R0daSKRoR2pShAxtRKUeWTwFudgcVCbhoSInAjrxRjmCpW8UXinTn3zSced0ZNrpHFQcatC5yc79FEMlZTKKMhGqKXI6VWKNXBSpWVky7mVpauu+3Guy8v806RVdm6IF9TpwER4BuolRs/3EKIgZRFVm0uMIeClExkuPF1DAUc7CSO8FTpCE4KW9heXCiTVtr1Y2FMEXMdpD4Ji2jyfxq8RBli27mvC1GhV20NZP61Z7x97viTA9MaODV+NpA+XBX1Zhu8+RVJmsWog6iqKtWycaP+cmcoe+5+6Ob7Hr5By37tJvXDwD8vQbQKdqCyDU13gRttnHQAMYCMSLSFX0Il8HqIg4HoPOoiRqtT0Hd7w+FLQ6UT7igulaKGBxC169gcOHwj+T/YaQrFvSSJOzu7VFVKnW1wx77xVe8f1zIn69R7jhcEAbDC8/IN91kghpSSOKxUo2ocVZJSzPsWr7j17gf/HKleFUSJX66rz+VqfVSrtlJO+UMcqbYsFKI6E0ZB9OnTtetGnFfhmaiTMN5cYIdmfEYVJAzxrq0Y3GnBgf3hKKM1UFLkOAl0iZBeuVItJVGos6UJk8bMvPDst9b7o7KyPvDzjgPhNnaqH5LyIcSQEmBfGIZADCoUpbins7Jt0cPXbdy2qi/e5tdUZRDna+tcL28lMa00ywZiJZhWJExADKFq5MRNLgUNQREilCJGeg08ZzSCFWgBfdjiyqgW3GAfTqZu/z5ZMNyGDMNKAkQdDgg3rsvJlledceG8SSc5ZA2dmmwTdXh0EQOlRcD2lc7BIXr5EhSENMs22UYVuJZqNSlUWde6HYtvv//3e/vWy6AqEeZka4CUPU9oE1P0BVUjfwO3bldRsRpke3FRn3BuF8/RrLzfZtoglBoU4FMQwNUjMbQe9zzB+injUz8IHWuKupK+zpLQGa692cNPP2HhKROGz8iwZo/Vul7GzUiakYhph2ZkeeWSZqHtncDjUJcqA44vBqr7El5evv7WW/96VSkuhrySbQj8rO9lKKBX1I8bIC81XDaLlAxzRCJYBHwnbM8thYRIQQCOSd0IoEDcpmk4qKUiob7hwBQ+zTJAHB7MjD4Ja6aVKhX2FgdiXc3n5MgRzRNfd9a7Gr2xTZlRiQqDvIQTBGRMZc/e99zpGSEGEr397taYchTxJHaqEV6jHOnu3R1r7l9826O7V1T8HiNKXi6pafC9wLWzn0psrdugxgbkRDCHpnAQ1MZAM0ggX0AFCkyRv119iga5ktNBTaR1SA+mUuA/0x6EFiAqjsul/mJYAoIRPMk7oub8uZcde/QJHq/JyDopfMd1AIo9aoSB/hAb/vbKOmII9Qx7xcqiHFViXi2L3u27N9x87+/29q0xXr9yYzeXqanNoQpR4/urjQyWliFxar+84g+EFRVLbCWkl1oTOmHHAgnIPSTVDuCEAIARFjjS7bCA2OhKpVwolJOSI5NaJ2oY1Tjttee8ta1ptMuovQqaJ5iTDQI7OgICYB9slWqIhujlSPDcBwxRUoavVlEcxaxaTnra+zfe+cB1azc9xLJVOB7Xk/k6P5v3DJQJdpLugupA+K0SAYhTQx+XnOYqJltJxpmAAcEGap61p5DUIOpE5EqttaSn1pCnBVDk/KIqNLC/IsLATZrqgzHnnvm6OaOOAxbxZY1jMrAEiAi4B3RPYa7HgvTeVybRjAhMEnCiyX9YFIVRXImTakV07Cmsu/7mP+7q2pK4Jeo8mk2ytU4m7wttvRv4ZW2gdWNkS2maIpoaiqwZmANWwWamPBMcsTR1zCeugfPYo/gN/+AZARNxhk4JI1RkSsVquVCmtXmS/LD66SfMu2DqhLk505KXDS4D9OQyMzh7DYTjb29meIrRlY8RRPwgUo4TcObQ6gMKP95Y0zRt/EzXz+1u30sjeTSPKpGKmSuzDveE8dKeBnhDcvWEpFBs1BTAhDC08Gva6E1+hANTCZo2Ff6HHotnG+46Hu4CwoAPQmX5kpeLxZ69/eGAk+OjXdUSDzRd/Kr3Hzf1dLiZQNTaFuwMIIvj0YpTlCv+2cyGKCUwAPhXJ0WSVXh6HTTkWyZPmLlx3Y6oJOIEFiqpFEoOTVQHaYOkJlrR7G/WblGzAIkwyQW5b8A7REKa1AC8A4sg+ngIzdnFaf4u1zYzkZUiJdBQOJcrT8fOQE+5r6sS8HpWzjmVxoltR73lwvfUZ0ZkZH3g5D0ZuNLL+MHg5Av0MGRrnzxEQ/TyJIjyAZJukcZQcEVRkMhkvIYJo2aosr971y6jQ5jAqFyNozCXC7RJ6BsC3LjJQAGgYtbHEFKHauFII9CEuyG9gzmlyd1plifACeAJBGzWCgJbOMJNcASzS9EqAuVST0eXqjBRzfrxsHo5+S3n/ePE4QszJufyrCsQKWelJ6VntZeaLqDu5HtesUTVAJ9NRHaIxilqWtiTs4znNM6YPL9jT3dXRxenLn1hnJRKpd4av9VzaLpD3ONIh6AALTkB1sCyAX6hPolTgGM2iCKPZXgFnsvyF1cJIXCDPfh9HCqmYvwRxiRV1dtZCAeUy3OyPKo5N/UdF31s2uhjRZjJiJwjeeBrBw+xi1RS4Z8Py/mMEMPjCVIp8W7pw41OCLUY3jqiLVeX6+nsrpQrSuk4UmGYJBEEGW8NyRWoDJUkgqYixw30VQJVATWgb3U84cJ+saMvPxpehfSIVAFPoTYJwR1aVJ5EPO7t7hnoKUkNcNCclDIjW6dccM5bJo2dnaM68n3H91wfmkHDNi3ORjnJUQ3Rk4iziODa/glePN+fMH58tRJ2du+jj6CGx9WoWCxYQWZBkCEDZMe3QIIJ5tJvEJBJSR/JINfU5UcogS2xMF3BDfyzH1ltepwjXDwQ9fdWorLhKmMi12eN86ae8JozX9+YGyaN70iP4J5DfXX2z9V0ED0fcj9EQ/QSoIoVbmpzhRoinAz8TEtzW5CVxWJvtRzTxNLVysBAPwJN0gYJG+hbt22/5kEzoV5QK4qIAORpWrz057o4Rf2KjImBKUj1NDVfq9g4wBDGKQyUCv3FaqFCC9lGvq8bJwyf+9pz3jGqZYo0Wege/Izn0r/Ux6Wu0m5w8AomVDhBNBC1GFCNWBYobYTjgh/jxo5RKqqUytWwRN5ds3IB4RaYwlGXCc1giHvIkFLrD5nZmJwggxu1ZtP+JE3XRVNMUisSuT+ZrqakEoVQG2cKfcVif3mgtyxVRpqcibyZ405+3flvq88OYxGC5azruDRRUwDTS3CEyvs8EUy/ff1nTvQShBEAa+NYhdUQr6G1jni5agbKUf/Slfc9uOLuqu6JTYEWdXUh7BF9CMt5NEMWYSaalphqhMNj0RhWauxJWUFOHpkLRweEo2lSBl4uV6IoiaM4TpBf4ouAxVnXNI1omnbWyReNbBvLEt+TWfgZhKS+E3hAxW6KNJCv5c8rXMoPQ4pVdcKTqlGRjuIIYh+xcqhKu3s23nLPNbs7NglHhaxHOxWazcwRXiaT83OQZmoJSucktx/R8AOvGPXuRiRkoQQxD3bKEbSwpIyUbxtfo7haSUIdloHJa0zicR3UZVsnT5h69PQTxrRM4UmAh/h+AIZlZY0D3EfSYst6MD35zBAN0cuQDCvCcwArxDGLIk2TosSR1irmPaVo74Ytj967+Nau4g7llrQXJiyUHs949Q58vi89u3SPIhNJOFwIuBzqYZcSTgJD2H+IxfJIlSSw00bFulSqVqsx4Xz8L0pf5ptrx55x/GunjZvvqhqXAS4E0kOYJ70ULlh1wx/ScVK+V7b6wVPB6FkDBzhG3cLtAkaJ1sVKWUpdKnfJIOwrdj6y4YG7H76lkgwYN4ySMpOhE7AgF3DEQ37W83KcvvCWwKrUBT/2vYCzWMFswmnZOaPgLjWCbQ3+hVFYKBaSMHG5J7kr4oyp5kYPm37W6eeNbToaciF1kHFzrqSOk3gcjSSguR8H2xieF3r2iIE+F+BtIJ0xhDtJRBTifQThh6Rq1yYIB8J9K9be+9DKOwrlTi3K2lWIWQ2QlKOBliQiRy9ABIk6srVEneMGEYOBi6DmBxVWIOJwMUmsGKdvGSgm6s41QcDqJ487+rh5rxrZPNXRPq1oAazgcO1K3/V9GTh2/I9F1VReW/WvbCk/DFVZugaoMRGsVISKLxR7cSpMqsxNdnSsW7nmoU27lveGe0Netn1VuUyqMCUWNBDnCAvbfQAImKC0GcHOYQJx0IAjkAadsGIYErSwiiaN55gsT/J1ubZjjzpz9pSFWT/vJNmcrGNauuCnk/hZ10MaGkUJy5cWFrR/b4iZQ3REEKKuwR0YU0RFMJPKhPAvtHQcj3SxmOzbsGv54kcWbdq92s3BStpZVaglD9aQpmyXsKKuRwv9CMB4qy/Wr1M8Ry4GjkxHVerBoOjDLrbUTxmKiJjYcZwZjSced8xpY9pmZJ0WlwXUO45HvscTrxYaDc3Gs5BZ6rpIuUGvcO2DpyIPniiABLJ1UtjoP6xWHUeWBoqukJWwpIDQeLXKSkseefiBtVeVKn0JKylRTUxs281dxjzX076n4AfBCIA3ajwgovqNOAfjNEE8phAoxzFNoY/A3DZVUEN84kjmTh03/8T5rx7ZMsPltZ6RHrLi+Dkwy/CFwAkJ15Jx73kNmJ89YiCQhR99V6Nb4URiDmQM7ICqiOI4jEMjcaKgWKmrp33TlrWPbL6vs3sPc6JQDwgv0bTCsiHl0BBROAbAZIpNkZtdSAL4gDGnz35fhwfJq0hyFQRurq1t+LRxR82edGx9TZsKnVxQzxT3PSiLdqQRQcahJhhJKNjiYXoxC4lf6bj4MATQB1GC8eHUSqArpQJErVylj0qK6TApCoeBZVt2rXt04/K1Gx8BxlXBLqpdQVOsIwdaCQI4luYohXFBlJPA0tlvT9Q4SkOxtKTvrSJxhEcMjZ36bNuYtinHzDlp9PAJjqhxZQ0skcsDKADJeQALSNZQMp+KSDJBfy3t3xti5hAdEfSY6bVQWym4Bvzwl9rnoqRiRFhR/ZEpdvbuXf7Iko2bNwzwh+D94fZhQiMN9yOhXlASOqYuYuRSYKNBthVBkFPjA/RJV6XLH9f4onH08KlzZh47fPio4ZnRTAN05ARDzCo96GGAKE4xtwZaZvWMymgjLvtpg4pKm1cuWfdHw/sYVTeImgFg67ipVisIX5MI9s82uieRpgWpE+Xu3rh57botqzdsW1VO+gg0OMoIeEBaidT2UKHpsAwDJFCIxpBnYjKwnsQ8QAZDsxtRNwjDpKrLO8PHjpk4Z8YxI4ePybiN0uQlyzoigI/0baOQB59J4pE2sRO7ns8WBmT4rBHDQYR6gXxhq+BkLCWEhxBdEiFnEA5jv9Tb375l55ode9bu2rext9iZ6BDOiRYa0BGqnlq4URDquQN/Y3w/Q/WTiJzX0NYwdnTblGkT5rXUj0RdeKgd41EPEJqtYZDSQ5+Wjh2i50jgFJgI9oGUisA+RQtHgcVgSxTF/Y4bbd2+fl33sl17tnf3dVTCIu6KDYwaUtHczrbzdozIhAAF9VEluACxF1w21DU3Nwxvax45YdSsUc2TsrJeAiwawHHIAPXjTSmdYAQMTYs0REP0iqLUYKYm9IBFTc+A0qtbi/d3dO5t37dn+67NvYWOmNHUZzRUgidScLgfhGyuBx0c7BtBQXCUzWSyjXUto4eNHz9yxvgRs/Num4n9wMsbXTpgP1OCAmI7+CliiJ4xpdwBv8Ap8C5lX7qlyTd0zBxVSvra+7Z39bZv2/PozvbNfQPd9pNuxASgg11LhJmYVm4E+1xACbh9yRzgw6xX29IwcuzICZNHzR7ZODET1NnJdmkOQ8s9/B9k4wvAvr8JMeDeA4WzNTYo3KgpbHGI89gPlceEipKCcBLNq8Vyoa+/d2BgoBwNlKo9SRIlKhoo9Pf19o8ePTafq/G8TG2utbWFllUVzPV4hmvXEb6NXA15GUsEFvaLO3aGpPxvJzJR1BgGnAybxS1iYDiUThInBQPZZ/WJriSmGEaEGHoLe/sLHQOl3mpYBsLYuGmzEM7kSZO5kYGXyWVrWppbGusbXS+LIMZQx6zAZRlhXN8J6PscApxB+DdIKRMhOUPcHKJXFKXWEmIPBcQ+tqkVTQn2DYc4X4p9pUOahdWJEl3o6t/V07e3UOoplUuVSrh3765cPtvS2ozgypF+LluXy9U05WdlfD8IHAS01GXSCI8+5PoIaZ39rgZbz/NSKzqkes+BUvalO9aIPsY+WFNUcQKzymPFw1iHilWYiCrVcmGgr3egu3+gO4pxPtq6dasfZIYPH+E62vP82nxDLmjMZWprc8OzXiMzgdCRJxPGHMHBroyh6WwsXKBhMGRJU96hDH8/Jv5NiAF04PYDZU3rC7gKlYUzVHdaJjQ1Ogf+xevB+SA5oWBaYEPZucjUvs6O5ctWHHPMwmFtwyJUMbNDSO2ySFQRtgqIqIYg54OUiviBpw/Rc6aDxQCRCn0DVdzOjkF1HCfVOC4bljBTm8T0lQ13ICWJJkRI02fOhIc33HI9+PCqc1/NDaN+3fRJgTik6Gso9XSAYIOx9H2UQYsYtaIRD4mJ2KYZ2iIMMXSIXll0QPJJpyzBcpK/sY4H+zgDo4pr1H6NCNT2NkYQC0NKiVnS0dW+8pHlU6dMHjV6JH1JoPF71L1B0MdD6l1Ogy3S7+V0i4RPQowLvUsNqWPH4KXFwGVbliF6ppRy7cA+iBzfYEtDoujjBPglYFjBP0PDA2lGbuqMahKE0zCUSLTozrvGjJ0wecpUHnnggZAGFhN/qQ8KLXfuuw5SVl3HdxzqGwgbiwTEPmwFTbmBp/+9efe3tgCntZMSDkkSbdsIIBC2kELb1Bz5nmKmmvGEy1kWIafj+Vz6nOdwhqnAMfVZn5ZZlTrj8pqMk3dzAfdc+sLNJKPlrCQPPTemtY7308GIIX36EP0t9BgHyXwMTkKOrdaQZ/A0E/g1DosyHs96fsahXyByWdmY5U1e0pRhLQGv81ld3mn0TN43+YDX+CznqCAr6z2Wc03Wd3IZMN9xPM+hWRwlO8DHtAx4ekrp4RAN0SuEBuXeUnoGSgEFDIIgk8lgB+4HyuIHZc8rO6KMWNOXMudkc7I2MLUBDzKuyDgi5zuBwzMOlFTmXBEI5ruljB/mMtrhkSstjoD59TJJpFMdB2EHT7RWnCgtwBA9czrAtbT2UgSGioUf9ANUtwzs1MM5vybj5l2TcU0u59TnnfqMrPVYjWdysJl5t6nGbfJ0ja9bA9Ps63qZBFK5yCCf8QOPoi7fy9l1FSAbsKGDvIMBxXOBTkBpMf5+9Le2MRyODrwAyLCBtKc8N0JTH0cLk6ntweEiAFA2Ju7t7Vm6bPm8uUe3NLcCT7kOxa2AYdKhXj40sl9YLC1Rbf4BoDBEfx9KmxDgxYlTYZg2k4JNSlCTacJ5pFRE6XSYjrJEgkTLWxfdwxk/4/TT7WT1LJ2EAxKtdQ1lBZ6Bb9JwWuJNcVrlDYDwua25OkRD9Eqh1JamAatQEjErTpDCqZg6txkFO8lYrqununTpkukzpg4f3gZMbqcJosHqwt9N2NyuAyg5cDpNVgN3RspoRzwN0d+VFOs3NJWCZEraxRppnlwwlbPImKo2CbW2U79Vfdvti8aMGT916nRXlsF0uD0upG1dQqCcM9qBD7Ut7NRaS11UXgz2/b0QQ0qDmSsaW5d+FNcQfhZjw2lFAhWbkLr5CtPb0/3gg4uPP/6kpqbmKLKTWEnUr50V0qGBPRBvGn5Cw4ps1paGcMPfh1KROICa7Q82ipkopPY0SmAvAvRRaxtzYHuYNNff+KdMkD3j9DMACgUTkG3CHsw4smwnmQFLHep4TZ27gRxxzRlCDEM0RM+EUluqIsRONDbS9hOnXmLUAoiIiod7u3asWLFsxoxpY8aMpg7LWnhuhlqzVQ5BGxwM/IsQzHGhgFA9mkGS8aHe4n93MqzAyW8BtEmaLAAnLAI0xlUqUDpmAt6Qlvy98867Jk6aPGrUWId5hAkE2EQGlBwd4J5waWbCQftJn6fSSwcM9QtDz2HOx6enJ6AQGj+K93SZ9LA1zI+ZX2VehXlOJN2yiopRdU935+7Ozmx9PXN9Db+S3cnckvBCx6NRJoKqiob7ACKQ6zlQW0OI4e9CB0shTd0IGaUGIrDAU8zFD3hXGUcbmiBVllg8EIfdld1b9y5nmTDf5Bk3YhmFxNpJoBeOrID7giYEB8MkoIOdeMOhZoghDg7RED0lpeaUrB7IKTMZAwUYGRk3UW5irEqGPO4s9nX0dnk1mYqO+ysl5rqhMV4mr7x+7sXShwLa0evUi4H8DWIATjPjDtHfl+i7Ok1k54J7hitAAbCPOUkitfaYyCQF3dUX7gvNwLqdK5VXlrmEeQ1KKsA56eNuIxygPwavmH6GtwPiEXEpazqtrYaAvFB29O/4VWJwD8/gFWxpvCmL9nZt3753fWdhR09/e2+4vT/alqiIC6MVjSqhZjR6f6mSIOPXNOaHt9aNHVEzeezw6a2No11ab9WX/BW9FMoLSOAgfohP9uNcxnYP7Nixe0NfZUd3cTdOtfeuLSV7qrpb84oEGExclSiKbOyA8oyXr8nXNzY0jZGvbWsa0do6vCbXDM2RNBtMmqX9DdEQDdEzI+orDqWRSdfAju17lu0rrm3vW9c9sLMU9hlpkiSSkhRVayOFpxIupJuV+ZpcY0N+1Ij6GaMaZ45smZZ1m+wK9TRNwxD93cnaUbKkZO5UNSp1dMGKbm4vLW8vr+jp7dAslC5PdDVRseM6caKEWxTGyzrNOZdGSQyrnzG8dsbokdOb8iNcjrAbWAE2GVnCXVLcRbsvYcRQZMwzzKMi7y+otfw0/tdmhr+AU9RdIUk0IFWXXrd199pN7cs271xRjnu0iG1PBgCukNHirYcgIyJKQmhYCubrxDfKH9Y2ckrrybNHndPWMJZWH1DAXlRvtISBqYS+EiwjmStsww9VpijbaYpcxrKD+Q7RQYSqSb/zUE3T5zLwDXEHjsCUWAEAAwQISZM47Xl4Q8f9m3cu74/WkcygcpGO7iN5tTgP2RBLbcZWHA7sGFbMVhzt6ZAPz4+b3jZ/3tiTxrXMFkmWvu2RoCA7yAnsIHFNMWqMc2kx+DS3lOgR+7MdoiE6IoicP2mSVbpB3SER1xHNraCsy3cQUyKcDA3r7SvuXtJ15+6erTv3bO0vtTM31DLStCiicZV01WH8fzyM9FtY1VY8I3Ojm8fOGDWrtbltcuP5yJ2a/cjM0nRCNARDG+HT6nMHhQoE8elTBghK+gomO8wPPw2TNWig7CZhUqefze30NDSIFVzhPEE9wpaZwt6+R1duvXN796quvvZS0isDYeKIpmY6YOXIeKb7JmK1NOM+r3K4SGrltaPNmKh3x09uOXnGmBPGjzjaY7VCOw6YBdkwFQJ/xoenw1OprzoZS/yh8iJIs9k+P/QcEAPSk1Tvfz/IIQRfQ8o5tRUEmgaL4FQ14nu371yzpWPZ8u33lav9zKkYWWWSPrzREtiEjFxmDv0Z24lr6W1RZaLKeGyMknZEMk9cj9W31E04bvqrZow7KSvauPFocIphsUcuxcqzLQ8VEk8houIO0ZMIPBJkLNxU+KmuyDaR3YC0G17uGdi7cvOiFRsWFZJdWhaMjJSuSSV7v4GjbxbUcwdmhkdMUHfI/fV9oNZJxrgRjvBZ7Ig4I1VNfXb40bOOnzHuuIZgHDOQ+xqhJHWitD+7CD0EI31ESshtiI1DdORRqkqDok7oYNAmc6VoTv1YVyLWv333I0vXLdrTsblPbqD0gksoDROIyLTxDTV6xxwKeCjisg+3kB+h3B0ORUs8z/hci0Z35MzJJ82ffkHeHycpuENBIsQInNXYItkRnIMEYIGyvdIJrgWEerKI4TETBf9H1Qvgtd9hRwyM6ytUutdsWbRm87KOvi3GL4a8IF1wALDCSBawJAV5Byp5cIdsMplW25ZAQA8RGs2GjL3A8aISa8yOGTty8pRhx04fe7zQdY5xqX8DykTGO7GWFFmlNpMkKs32eaFnjRiQnJ5P/yGgaSBoC0fTVDma+jPGZd21dMMd96/6UzHq0LI/ERGtmCyhAgABAF+uITRE4/UP9zJe1EyZwwNROwSCYaWppZs7fhwnBZ5kPN2cF2OOmfma6WOOaaiZJHTWh0yDZwJFKlJ1syyqN305AlxDdAgaQE2jlqi2EFBQwwE4FMU8Wr15yb3L/tBX2CHy7RHfZ2j1dTdJAA2GWVFGJVvd4TGj5cQSu0oeajtjs30i5XWZ5vCkXlqGO25C/Vp8bZyMrlk47cy5U45tDuYEZoSLjJGaJLzEWC699/GUyurzqQBDNEQvFtFCRCTMsFuIdGg4QyrbCTNwP4qVE9O3aut9Dzxyc+fAFi+XVOKCA4M9eK+Nuwx+UGFHyVA59PH3ySREr0UM5HrwCAlvpGjrCviuEotrMnzsrHFnHD/n1Y354UiEQrhwZo8RuS4zGIahfK/o9logAwue9tug/cxAcEuxE9CbljGBM9UXbnho/XVL1t0W6z6DoFdGuAL/SFNIw/dLj2kCAfb+J5IHSzlIVirS0BpcZiUjC55jCE7G2jctzdlZx814/YxJJ2ZZPblmmTgoCRUSBfTpRuwMlvX5oWeNGCA4+0FLBMG2RyTu2FUsiUXHIztvvGPJVQXdXcUJ4SrmOSKiWSx0LG3HN/v++EkmBriE0zoEQbytgEMfAC/w2nh5DyU1JuIilEJRMKyAwDOeUzNx1LxTjn712My5uEEO4hjsegApVIk4sMUdoicRTBOBXEgAfHnMIPTFTXtW3vbwlR3VR7msKFNJeImjurWnVUbKPB1S8vRHt9ovarBvxuicMQfc/GMJwAAvOdAOoRV2hKCGVCZ8gOYqMLE7rvmYcxe8bULzXJdlqKcrbn0yy6htI9UEiNwQDdHLnuAAhDWeNKU6mTsr3dyUTK/i5a3ta+5ccm17/1rlDmg3jEwEwXfKrVzAhSP6r3IeUYBEqJ0mBlKHCYxk3DSIGEgbya4isEo/G0P/XJqNsOQYmTFtx0y56LiZb3adtpo0qwNKTLEEQEOMsEK+0r/wwrmgcqyNOoiMoZmeNTcVU9rdvXHZugdX77i7LLbzoKQjWEWghERIGuRC/b45omtaupk/oVE2lQHGHRoua5lluUYyYSWD8wzNxcXLnkPLZEMKpM6YKNvaNPrV0z8zYewk5OByH7dI43HqXU65Dmb/PNGzRgyDFYab0p8tEAx5bApKdN654qp7V/xB1BYrLEx4oBlCyZyjqzR/JfVujB0uHOHCxQgmNJA0DRqBX9cgZCRpYkBCcP1qh+P6NGaPezE1TLi0sjiuqZwnMmHU5QfADTFgCpSN6xzTwQfP+58R+YmM1fqsntwT1X+SmBAYxRnqLHlIsryEzNKiamS8+pduu/2Oe/4YBntCt4e+ihGwC2glFAQyvlOuFIVb9r0M7IaC9QD/EylZxhEBDThGwCTtev/0/c4oTY1jYDnkPuR1jgQzIhXHDi16Q0u1IgdgA+A+sNvR0k2ybzz33TOaTxGqlcUBl7GgxfMI8+FHMzwRYiB1IVg4REP08qeExRLxPLwBoDv5BmVkoni1j21etPIPyx65XzsDPKjGvAp7qeBmoImxIq2AIUxiTsu42MYIgwgqL3kdrWCgtYBSggASaES6jCvccRw4e5oBB0+StOglgmDoPpwZ50Uh+hFo8TiQ4bDRLce99ox3tnrTYqUyIkuTEyIrlI1AA+ki4jzK/JVLg72/Uk8eRcbzgAOABqRi1aru2NLz0JU3fV871dgpK/sJXsCEkn9LAs+LQ1pn3BEeQBuiaDvMlaZrpJGUNEwdlU3VG2uaOsPwODEVmMCEWpsqDnV5zLAkTxN1wiLSwLMEIZf9cB/VlCacdfIbjxp7Xpw0ZZ28Dp3AZXEYufjzvEbMz3p0JbASno+3QZXRCuGQe7v050CyZdGKKx5aeZeh1mua8RqxJFl5njg80SqirjVAWNSxjTOatYKLpIaFjVLVZp3WnNuWc1sD2YxDE+YAlUycFTpvlOu5gB24PcEPYSoQmpAxl8QDO5ofigSv5m/bvC5bn22uHcF0hjAW9dupCgAt1OzzvHzXEUJJTB6YObFihVD13r/+lrsevD5ivUpWqSMiqtEEHD/mOLAoUcF1E6F88JNFrtCB0J5namSSc1Q+Kxvzfn3Or825jR7Ls9gXSaBDV6gMT/zE0cxouzI24inNdcw0oANYRFJAgBNwm8ebNm50vVxr0xhHBp5DOoHbIGsWQ1ptsoepUg3REL3cCfKfGlKYdBqgL6OEFXf1b7ruzl88uvUB41SdQIVJicN50DdcYAtHiAEDD2K0C6+jA6lyMJhC1fKwiYeNWaelNhiRd9sC1ujxRh7X6GrGkQncvP1Bk2GDY2WqHNBEVwEpbC80+D8fmo7rhWJve9+WwGutq8sZCxdoOZhUAUFwd1YPX8EEm0ThC+1pGvFIcIEmJgyremDp+juuv+s32u9TskQd/KlB3eOSGsURKRmlPJp0iXCCIA/nOxROByb2TOQ05FozTl1G1uLHDJABkAICbRdcAER0pKQZNsAq6npGnKTmYfrRUEv8HBFv2rJVyGxzwxjBHN+FW+TSpXISk58/eg5tDFVEiYI+etO/WAxUWc+a3cvvXnJFT7iW80AbD2jJiMTIMlASE5EEWmWOCnkg8iLxW+qGjxo2tqVuWG12QnPD9Hw273LqzGlfCy8PRpiQ9XUXOrt69+7et2nr7tV9pZ3CqwB8VJNIUP9QMEMBZBHopi8XAdRJmE4ZNy6YdN6rjrvEN/UShaSoVAOlyKGJSg5FSiGyqCSiZ1PPw/c8fMvunke1KCK4J1BHskjrhtM3AurTk0AClYq8yuiaXF1jXduw1hHIYUTz+JaGkXXZ5oDTLDEK6NcaGbtiSNRb6O7p7drbvmfjwP37OneHUcnPQIwrmoWaOmohCspCWgziHlGBzfRYbdSXmzXh1LOPu3hkMIYT12AsfeoBRh17wM2hNoYhOnKIfDWCTJJpgOiy5gMPbb3ttsXXDpidTiaEwMcwdzTl7aChg0pK1uOwLFMe0ECNN3zssBmjmie0NY9qbhzpyhqHIQENc6CGPhhng5g26omXFvoL+zr37Nqztb1reyxLoShEvCRcimK59uGfuPYMdJ46U1aUKgfR/NHDJrz2pLfWiVG+qHWt/aRPj4f78P7KIbO/jQEVAh9uYJzAqai3uue6e3+7Ze9ynelOZD+5P9hPnQWq0+4+YDxpAoCDQNSqSEsdjGwbPaZtRnPNmJaW1obaZo9CX+SJnGHfeGxopeyeUld/qbu/2LW9Y/32PeurUX/E+pgXS+EnCfwvGE1t/QRiOGDdnkA0V3pybbmZJ8w/c96kU31WJwEEgRSphfZ5o+eAGELJfE7BKUt4uT/e8Lu7v7V+90NBnR8a2H0pOC1ibVEpyRi9T1LHlD+sYfzM8cfNmnRCg9fiKF/HQsjAcYEwkAz1ROAVhbGwl2uV2HvheEIlygNh+/Y963bs3rJuz0Pd8Q7Pg2gr+jSO4lM6eoVIFH2Td6v1Y2pmvfHs9zUFE1mSpe91yO8ARh6igyjS5arqumnpbx7ecIt2q4lTEhT4E2B2qNrs9wowMfGlbsh7o2ZPPX7umDOaahslIhxrOiRu0BBcqmKCbtyh0Vm2voEfsKHYyaiI92gVdhR3rdx039qdS3vDPdqvaic21cSz41nsY7hOeOBkddU01DS++/j/HtYyxhiX8yzgIETCIgZrX4cQwxAdEaQQRSJoNwZBf8R6/nLfr5btuK3i76UubgYIHQElfY2mdgj71QK/bHlca+Po0SPGz5pw7IjaidJkYY2hPAiLDC0uQNlCG5XS8BPUfgc1TwaEhF2F7qhC3L1h18rlWx7Y2bUpTCo8aIejIhtKX4mFhubbkBUAhUduqz/5Dae8d1LTfGnylIwKgQDi+XQ/Lz9KEQOqgTPCcwhXWXlv17Yrb/9mj7OhklRkRkZJaAMcmg0f20QUaMWkJF/vjx7fNnvsqMnTx8zPilquXUAHeChwD0GypIZwCAOxjOaMRujMlRb00Vbr2Ih4d8+2dXtWrNh2X1ffVi9bjeIB6cHayrSJnWb0SsJAOr7JxCV5zNRXnbPgUp+PcIX//DLscIghtm0vZJrJH5O0IRkEkGtTYEmOcRmyuLOy6uo7vtoZrhWZqAh349cmuuA4MVOxawIeBsLQ8lIzRrzmmKMXjmqYxFnG5bXImZplKEe4icE2E41Adj8RbiDtsM8Ed/Bvf7+bvnjvmp0PLl52e1dxi5MPy6ofksxdN6aJH6pceSLxXZ1pCka+6ayPjMwfC8WjPiCpi0GW1rmltP/vkU6D/CWfi2qGdUINaxgj7nTEG667+0dbuu4VteVqFCkmE/ynhdAsCqDGNuEmNePb5hwz49xJIxY6rM7lad9GK9ckPbY68YTUlePgQLXaC4Y+T3ET4WlKs1jxSsn0rt2z/L6Vd7T37GBuu+MXoBYRECQLUERJX3arrkjqKjMXHnXuUdNPysoxwmRhp8hiAqjiWUPzzgzRy4j2659hkd2FMaJhcgQYEJ16QrNCyWz7/W0/29K5uio7eaaQcBElLhy+LzwTIcDPmqrri5rZ0486dfq789lal0JSh4ZKWp9kjRo01j4GSkfd6/brIXSGVMZ2UkdCoRJW1SzsKO3ZtWfHo5uv27J3o8pWIreUiJjW0NYe147xKwwmIvJr+bhXHXfZvDFnOSwjeMJUaCTQA+JFZIcXoWZc+6j9/QGPdEpMiBiJ0xAVGj0W6v51HQ/88bafxX5HKHoQ9iuKtrJJRAguA1fIisHA1BFt446adcrkUUdnRZOgyR99OEE7F40VhJQO7IAsyx7bIdsHBiaRCWM+sLlj+YMrb9zbubnKO8CpRIQE53SrVojCI26KDlhTzUweftbrTvunrB6WEQjLYVt5QpMUxGAS1wHx8DlN03A4xBAS6DE0wwTKAodNZachoZwlJSZzVV3ZU9p05e1f6ayu9rI8TrgjvWpU9TMyDMsZJ2vKQUtm7KQx0+dPPWlk9hSaDptk2ci0V85zJUAvw8O+cOe6XfcteviPFdFTiQucXl/7OqKOlsBcPAFGqGWjT5v7zpnjFtbIVqFpgmJEuzQdyn5eWF6lu0c0EX/xUxb2wWDAnFA40Vva+8t7vrqnZyXPdkWswrgveJ6YrUuSSV3J5HnbuBFTTppx3riWOQGvp7FAcOjPrYErHbwCAjA3kRJhzPrXb1917yO/2zGwnPopuB6ZPq0EZBo/lNZkWJgbO2LGxad9uN6dKHXGQscqEg9Nhj9ELydKwTR9xS1bUwtvQf3AEfybqq/9Qr/a9vu7v7GpYyXcEFJzHsF5I/6E3U/KKscbZFi3cOa5J8x+ddZtyvBWm93zQ1Gyae2e1Xesumlb/1rlFx0Re1pLZSKWYTwyIuQ6m9UTzj32XQvGnioVd6XUPEOd0UilgXuc/YgBrhGW4W+y7S8LSkxB6CzTUjOdOHsf3fPQlbd/WzQWS+VeXzra9skCf+ENReKaqmhtGH7BtA9PHj+T8xyQRNo0C6+7XyyeZY0BDSaJcVTV9PeXu5asv/3BdX+JnPZEDCAa19oTjkfzFgJmIiYPm9pq5/3D2f/UKEdoBpwHbKldJ6L2XJ0njj0nO3rono8mBYwkCpBgCiipcYyknivlJKKyr7L8tzd/vsy3M1fFCEZFEMd9mUwch0lONvFyw5zxp1106numj6ApeiSnYfpIpDUtx26f8JwpQak8WTOsYcrMacdXq6q7a8CwAdctGZXTzNW0JCI1SMRxdevWjSHrnTBisjABzU5iA+IUkNOb4S2tsB/ZZEMPMDFkrMoQQCgP8twdb7560Zd3l5bQkAXlGp1xZDaJaQpGaRw/GTau8dg3n/2+46ae3ZAd4/N66mjFXQpdniP3bFWnlY4tdd4RbfUtM6cc67DG/k5ldIWJfiYG6Psf87TJ0owdsjRQau/o2jFp9ByX1wkjAFdtc9FQG8MQvWyIUAL5VfyBQ4GLdajhH/rAdZl39uuN197xy837Vmof0T9MLRle/FdhxWcZN6kf13rUxWe+/6jxZwWixTF5Mdhe+vyQNl5T/ejpE+bkMjUdO/dwExteVaLKTB66TiMqRahMYefODU2NzQ25UVLW0NBO29icKrTV6bTY+zX8iCaTlCTPAS4VWccdq398+0O/00FfWGWu69M4FOoqLh2eSBP5KnvqnLdfeNI/j2wYAZsmZRYB0UGduG2bD/nZZ0PUniRomkfh+H7NmOETpo6d3bWvEA14xu2XEqF7Am9rNIqRQ/aVeN/2HetmTp0rpONwT1I/GMJ54Bd9V3lO7Do0YqBJFEkA4GnSBVUhpojx6AlVxvqSTb+95f+V5MaIl5RxUXptIteNdRR6pr5GjDt74dtOmfm6WmdUIBqEyhDSsAMo01XY/xYibK4YfexggcPrpoyeMXva/HK5t6+rU1HrAvXI1EInJnR9oXR5d9cmVNDolsma+upDXUnW9+f1CkEMtKEGFcgIzTtryrz36vu+uWHgdu30kCiLegBElcSCJY7OZPnIk2a+8cLjLqsLRomkxhc1qG3YiNTTP7cKM4Sp9xsYMAlWz8B2eo6uHd0849g5pyZhuaNzixZVLQwttscpCONeyYhKqdLb3V2YOHqGyzPSTsNK31yHaIheLkShCikgiT+sJfXawh4cb7i64/orb/3h3oEtPJ9UdCXtagzVcJVbI2pFWH/SnNe++thLG/zJIqmXMHrKdpN//ojUn3kBqx3XNGnimInt7XsL1X7qZEnfMIz1K4lwS7Hq27hx0/ixs7xMPjAZq8fk+uxMxsiEIBAV3b7ZkU1CkSUkE3rvd5Zs+6PO9Cte5UmOi0DBV9J0jtwN6yePOOb1p/zT3NHn+qqFgmTtGmWXqU6riLbWJD5LxIB7qNMJvBh3JfMlC3JB89GTT/ZM49b2NQiS3cDENEGeH8eO4xktu8pxz/Zdu+ZMPgoe0Fc5DgdJXlInPKaPF8+eDl1ikpfBv/Z7BL3boMVXDrtn2S2FeE8p6iYfRK0OMU3nzHTWqxFJ9qyTL5g99ris08ziQGgHpQPROseOoxRy+9uI8BVcDs1N6DA30V6dP+KiEy6dOGKB1TaUkAC8l8lUkyr3Ex6EDyy7s7NvD6epqwFa0ragVxBZW4X/LrXzG5rDdPm6+zftWqGDqrTTQ0cxLRslYZBcbLy5U08+fvqrMqJJqGzg1DBgVupIQm46QaU/JyJZssIDop6xMDEKKJKGaOZkrUxqzlxw4dxpJ+CJ9IGQay0iI8NqUtY8LoX9G7evaO/dplhil7EYamAYopcTWUOa/h3s10ZEGDq57aFr9/ZsY14yUBkQLnSTrCkuOSxIit4JR511+uwLAtHi8jqoJo1Wf17hAkijFEpK7Xu8dlTt5IvPeEdtZngceZyHhAaMNMaNYN69KvMLv7/hl5Im4bV34kbq6IY/thn+sdc80kn5cLgbd6/YsPth5VdCU1ZGufByME6EoiJU2bFzznjNKZeNrDlWxLWOMSoRjhPABw7m8DdQ2g8vbShAdkB7rqnxWP3J815z4jHnSYA5o5iJjI5y+Vw1CplUiSy2929euu5eWkyBsqAf/mmaiOe50KHbGFLPAB/BsatRNjugnieAUas6brpr+RWR26Wpn2iDoCnAStlchVfzbnXMuce9Y96YszKixdGBkwIq3L0flvzNnyRAtqKQlf2kjirjJuPxYWNbT9jd+2BhoI8BlpgEPofTPA0ANBresK+vf/qkadReJHzq7QsiB2Yx0JFOyhQMAKUOaCCVYd3VFTcu+/aAu7MqtIwDphG4oxoKrohd7S6Ycv6Zc96TEcPTtVVh1gDOcJlL3BozBBzPqbeMtSZU11Tr9oAmLSHwADYJT/oOr5k0/OiBkmrv6JB+qEQvF/2CZ42BpmW5jHbsemTW5Bkur6d+Q3+7EA3REL1QZPG2bWCAubId2Jg0oelctPi61V33yKxDs6C6MEswtsrRXCrZ6k0755hLF049z+HDHFObzp5OrQu0gs7zKv00yQ31QwduECYX+LVtLRO27+hNxFoDE8prOa8BiqGGcBYrVl6366EZwxe6bgDTq5XCeeoKD0trw7Uj0poe3M+P9hNeSDb97t7PDfgbQ7JlgWNycJSuG6skzpimOWNec94xH61h07zEQw1ypyIFfZSn+jlQQYM7ViieDXGaUYukIc1M0IQP3C5m4TbXTWcm3rvvURlUGYsR3ZFxRSwodKzD3n09zS319ZlWaXJwx9RfjIWPnwv8mdLh+jEgW42KgHgiYtdKxrIS876dvWuuXfylQtgOh2JYXrCcipOMK8JKxYvGXHzqP88cc2LAm7ly4NBprDH9wufYKfMpiCMsrqKCJHWEc1DMrJOdPmEM/M1AqYe6atL3Qs9++YZLUn3FTqX1hOFTBA+EnfsBpzVdO/JJIlag1hUP710WA9fc96UtfXfTHAeqzlVZcNqjaedogMIZR7/hzFnvcKOWgA+CPSKSauo1CcNnpeK5hPipfKe/x1W6oAluqYwGT6wZN3IOxGn7rkdpuI0A0GkwJkvdGkQhTPYVisVJYxY4ElI3REP0siHrcOirsQ3KCTNUWM/m9sXXP/hL5ZU0DD4pBqxRAqecZY3D81PfcNpHZ4w4VZg6qXwYM1gx0hoYUloy4Pnt9luymulQKbWAb6vLtY0fPmtP75Jin+Isp7WLsFbRVA0oSLG/vHugtzBpwlRu8kI7NMs0rc6Yjq9+nGYfMQSnf+BzC3YiL/rDPV/fWb4nlgOCNQJmCe0LXmJqIFCNx054x7nHfCTHG1BrFCdTF1Hf7jz+9/iDZ0ME7ujv4K2P3e6YzLiRUz1H79y7MY4S4agkAY7Ja80cxyRRdf3mVS0NLS1NoxR1SoNMaZm6wmdJh53zkYAIhJjGi7iAm0pUt/Y+fPVNP+ozjzqunygPQsZ5RZqER7l6f8r5J797+qiTAlGLKJBcNWrZ9vCBp+HPb0vyYGXhEQKAnaZMxVPgWPjwWZPm7Gzf0F/sRArqjYNSMxWxfpFRO3fsHj96Wn1mBK29BJxGvTNsY8URTzRcygs5zX+w6NErlm670clHgICuyXIT+54Ii0mOjT/zmLedMPWtbtISSB+VqdOhP4MCCXMHowCM6DxHb426PphSDlLmiYUjYIaAsDDjjhs5BpB4z65OBtBAk9BBABMjYs5l+57u+rqmEY1jac23IRqilw9ZTbISz1kkop7q1svv/L+yv12w2HZxoEidax3omgYx6W1n/1tbdrrUPlQQ/6ivHLkcpIGGIJPnO/qyhpRAOzQQ3oW5DUH95InzlMrs3ruVEaapSsdX1L2dO67o7t/ie3Wj2+ZyJanNmMfIAqBhUKGPOFKK+isaY7Ajpbxj488e2nCzkmUuPGkygoZ40UQYWd12wuQ3njP/kiyvo4YAsIwmb4YHpF4hj/+B0tp69hVGoBMZEv4kou2gZEn46iQYPXzmiJHj9u0bKFa6pcdUogkYaGN4JWaFHXu3T500J+M1CQUUYdd6fvZ0aMRAIkpYJkUMDhxvKPqvvOU7ZdOunF4F5AvoxCtc9juMD6+be/FpnxjXPMtjWcIKqEDrbWxvW6GY8zw6ZupDhwpCxdGDpKLBF8qwPiH7eanW8NyUycO2dawplPrIC/EQGmr8ciJjh+X3bOk7esbJNHCDWnbIi70iPomDh1onXs/Dm268c/Xvqs6ANtIxrgsxEkWj4obcmHOO/8BR48/2VYtLy6kV7KL7FMpYURyU81TSKdx5DoS6HlQWsM/uUdYwk2mTn7VZ9McoHY8dNbFQ0O29O5iIjYi0rDBIURwEXt3uPVumT5xT4w6nm4ZoiF4eZGXdahI2kSnduviaDT33xdl9tEQhWUpE89plTo3b9uZzPjYsM1dql2bEF1AbWt/IOh7bFQlw4bkp4GHIdhuSwOwKntFE1L0IT1Ms5K3jhk8u6O17e5cbSe3qCC4k92OoY75zx7b+aaNPzToNZNltEya16dr3PPLINjHQHASO43R3d/9m2b/EJmI6QNxCnelMBPYJmZk57LWvmf9BByE0r8KacXDKOEygbnvtwv2PWUBLz7W2BvNIbyfRObDLFKI8IJsgmxsxsm3M+h1LY9OniW05PBxMNE4YJVGxyKaPPtbRGeLbcwKfhxkrQcUyXDss8ULDKt6uv27+ySNb74Rhp7WG/BBGnMctvqppcLOXnP7x0bkTPZN3hQsYSh8KUGP7X+f5jeNpSkGrPnaGTu04Ls1RqDyjczLYZUyDb0ZNHHH6hk33Rc62Mjjq1utKvc/8iugryz6VsPEtM5zEdwBkDHTyOaGslybR5Nqob/raQuNJYGvgjhWtEqncyqaee69f9JNQ7kC8bhdOlQhqVNDlhjPefPI35rSc6OmsIxKal4uYmJHWh1N2qThabj5HuABCXumPZML+BvOmoT4UQw0+grsi67G6mWOPe7T9gVK1N9ZV7iU09x1HmauatQ+U9k4cM0rpYYYUs8hFO2MBBAFG9wji5RAdOURqqCuGFTWXZSU2dCy+Y/WXTabTRMOUE9BUfSZxVCZTnfj6kz85pfl4Fz6cemkBHDhQCBukUheGVEeeZ7ImGoqD5zncEcJOM+3IDC97Kje17ZR9O3sLpQ2IDBGjRSwSGVWN6rhT6C2tmTlhijStPLYlFB22dHCNRwSRY8b/mD4B2E/bVR4X+PY/Pvytnt5txu1KnDg2NZEOXU/5Wo50jr/knE9nZK0UNTTvAniXmjvqdZIZrODBX3rhuTIy5Zat6yfkQd91wT3BfO7XBW1tzVNWb1yvMn1VhbA5Q6PW7XS+nfs6x7SNa64bJg7MakP54GWBafB3f6aPz/xgotc6BFGBgDbThc6S3mr7A8vu9BwjeSJ4L8w4xMeV/cDBF578qfrcfIBg8uV/fxJCJElCYx7sHJHYB2GHGo5YVkoOv1mbrX/1qW9jYXPOrzdJ7LpJYqrSSZTuf3DlLYVoTyj7GMAfEMMRS2CrNTTwzQ4r6YE7779V4ZXtbLEGNowaWQAkhp0697yxLeNNbCN/IjD+bxDo54PATWwvOunSvByW5U0scgBCob224y3fsHXdnStviE0RWmkIJGfSecaGaIheqkQxFmM0T67mvfcv/0uSMBW5tIa8qurYSBPwJHfCMWdNGDEDUN5idWu+X0xCgWn211efcXGtP0noWqMTWo6uGklBgy43b92wbc/mhMFBkLcRQO22l8aRQ2RS8G4Uz8B/MB7v7F6/aftKJcJ0GSMuyjTRXOxmzMjXn3UpdQZ7Ucm2AlsjTs24ckzzhJPnnS0rdYEImIjsZNIerggvvO3BP4ZmwM6eezDhhZ+RGT00m+3d+IcHKS37l69fFIYDNPonTAKEe0kuMK6MS8dOOW1C8/lOVKtVDLs+ePPfkwAUpKRlK9MPSxSV0iJdaU3VYQcoGahwQuvJx854U7UPEB3IqorkXCnXjY3XvWjF1Up0RrwAKG+zPGJof6SebmjKTmJuwvo27Lp/d8+W0FQS6txMb43LSDY+d+rJM14rE8d10i7B+OH0i6b5g3xEIThvCKZ+4PX/r8mb6ER5qfBCiRYKcDVxonseun5H+7KIrCq0tI6MLJX7RTeyQzREhyCEUnGM2M8rJ5V1W2/d1fWA5+UEqxMy9oSWyuNRdmzr0QunvUayelpxan/r3otJxqVuCyxpCMadueDdptTkCRGH5VxQA8SQIGz19N3LbtWimAw6ngynjyZHClH1D5pQRQ22OmGFOx+8jvv9iVNRJsuML3ixLpvhlfw5C9/dnJsiXuzXt4ghbScAOpC+qTtl+nnj8vOc2GO8ahFDoLhQ3kB7YfWarQ+HHGGivXOQnqnIHRYx2M9mvgKsZPs2bFvhOpmwIDO8mQ2MCXStDFlejzh+zus8zeMqczwoBnWB+XsTfElCXUBJoGMoopQ4xHlqY1AoMLWCOMDyccPx0940om6qmwRM4VreUTUicbkbr97x0C69PhEJe049RV/yRBPE0HfPVJGF0aJvyZablV9yciICdEIVIkjQjlCZM2ZemjHDfO6WByqS+jvjhz/UB/HFogOgwdctWTbq5FmvDVSTo3078Qe1MUS8mm3SD228QTt99FFJ24ZQ+iQxhBiG6KVInDoM0thE1zGr99xsgn0Uq6gMM5EOIyfJyqhu4cxXZcQwmpPHNrBBR+2tLx5Rv4YQdpPr3PTRZ4xsmOexLFcGrogzpVlinGRH14ZdPY+GpojCqioKfiSZU2V/lriSLtvbt6GzsFm5fUoiXve59qSJS92VEXXT5o0521H18iUAmOwHe2s/NfNYIFXd6bPe4Ce1FB+ieMY3ZD8HWG5gyeY7QzlAbn5Q0NI9G24+HR0aMWhUF7BVgkcn2/du7Bno7O4qXP6rJSYKeNR21W/v++tdG6eNPf7Nr3vvqkc2fPjD70uiiJq77cSO2ILgyLFFVqlHV5bSS+lOuj3QWoA02KFn28T33nsvto888khXV1eaBuexg5Pphwkczp8/f/Xq1Y7j4DCKIuSHq3+97x6jme/InNd4zikXiDjjyxquAlfX6qqL51ST8uLl98c6Ikx2pBFeybY2GZYAGNOkr2FvpX1P5xYmk2pcoXVPqXshAKffXDty4pjptJINY7l6GjG8X26IDvAirXNssY96xv6BS6D0/AE6wCbsgA7spFefFTnUgJCfOmFufW6YpOEetPoEZIxJFrNo+5611ahHgdODeePPMxD2IRqiF5ygIolm5VD3lzq27V5nZByrGKadaePLTCBrhjWOGdsyxWhuhzBDiSDLjxPmVIlAUChQegbxEnZSfTygoelhmuyA4U23OMTJ9Cq2oDQxCGfSZI+RYI6007Ew7pngqJnHR2WWz9RWSmWjYDKE5kr4+pEtDyFkQ06U5xGF2MGDQcuiDbhX3bBlVWIqijqictSWoO+7nsdqjjv6NJpw6/GV9wRC3YJQRdgHF1K+pOxLK//AYZoMJ9M06TblTpoS2zRlej7d2U+pzNiTEC5lPJ4dP3pac91IoT1H0GoOAK9cCvi+9u6dvYXdeA7SQzRSEbO3Pz0dZj4Gkl1UDq+qvltX/KartCssih2P9k0fN+eG6x8ZPSp7xgkLX3/WJyeNWHj/fTdcetlFflC3bu36226//Z577gnD8IEHHvjrX//a19c3bty4n/3sZ21tbXj5n/70pwsWLLjqqqvuv//+ESNG+L7/rW9967777nv44YdbWlp27Nhx+eWXSymbmpq+9KUv/fCHP8Qtn/jEJ3AGdbRp0ybcsmLFCkCEMWPG/PrXv16/fv1dd911ySWX7Nmz55Zbblm0aNHYMZO+893/+/73vjV3znyXZ6+48urVjyzxPD8xevuWfWsf7tZVVt9aE/K4r9Q/tmFmYzBKPtfRgi9FIkMDQxSBp9SlhJoStBGVv264dv2exUYCJtCcWzQgtSr8pOmi0945IphHnVRTnEA/YExqEYVwgvUQU2wp4/3Cmh6mEoz9VMjSkyASOpsGW6TBDjiYXj2Q5qkJyR5LGePQlUxmauSaDcuYE2ooA16AxlNEWsd1ueZRTbOctBMDT7ixnTaGaIheYgRl1DwRnlq84bpNnXcnsmpMhrrT89BLanSx/jWnvnlU3Wyf5eCeSYTxn/4+JsxQN2pDtYTD1GcgUkKYlIZPFAfAVler2EL1Uu2D5YQpTgMqmw0RcsAlbNM0NstBV4FM0p1BohHoOEXf8hsb67buWtNf6nJcaQNZvBH8lSkOlOZPPzYQdSLxqIPmkWNNU2csYG0SUYh471/u/XmB7VYuNe8j3OLwx0lw9ORXL5j+6sC0wLLSJ+7Dmx/ULQh8TD+ppywDd7BN2eR5HriZcgRXU76kvg+3p4egNKs0QbpPuQ8SZMbYEY4QFTLrYJ8rvHyju3rjMuQjJOwnyg876iSxyNV4k5vnk9sgUcRzUXz7AiSBNr/D0KGZLJ2QsQh596k9WzuWGbcIoa0W1A3X3LV795ZhjeOOn/PGe+9Y9V//8Z9KVy9712UP3r9kw8ZNX/va13p7ex988MEvf/nLnZ2d73nPe/r7+zds2HDdddfBowMc/Pa3v7366qu3bNnysY99DG+LgsLxf+9732tvb3//+9+PCv3oRz+6fPlyXEort1KpuK4LhHH77bdnMpmlS5cin+985zuAHY8++ihqAXWNM93d3evWrfu3z37KTs3gcM3e9c7LVq9cqcPcr79/+471/bdev6pO1pT2ZUoDIXfjiul6ZOtfHfcxRToSCCJEnE7IfULbOSKbqGq6H1m72AmAHlCf3OhIRdW8VzO+be7E5hMoPQ1TpdUsYUioRxNO2XtB1vKQ5qScSmU0PUzNECg9k1KaAExJ78IOOAg+HrjxWRE0MIm15P600ce01oz1WA7oAWABsplwV7ulh1bdApuLktvxXYntmDFEQ/TSI1hxUeaid+namwyZ7awWIccZ7fMwf9S0k6aPPMYzGXgnaCGhfPx5vM2+5pprdu3aBT2CGVy8eDFMYup4cAb6BYu6e/duJAuC4Mc//jEscOpIoJ7wQ2kapIcKp7ek6okzaSYgmNOtW7fSkw4QTT1E87jTLA1Keab2pKMukipPA+E0oAHNU5k4pZ7q9g07llKUAhV/Llr+EiXUf8oCQ7a0csvdV/WVd2qZKOby2HN42ResMTP97IXvzPHhcPo05v/wBEZ84xvf+L//+79vfvObf/rTn8AOnAQjUu4AKKRd8cCOm266CfyFdQXhEMlKpRLuStNji3tBBAaeRLYINKUGysysSQdpLSY2Hz2+9WjHyJqsg2hLmDwztVpUlm+8XsMd6AguU9sQkW54BnQ4WFgwvGpEsnbzEuV0atlPUsrkmBETTjht1P33rJkw8rTFDyx+52Wv+/Sn/2vm9FN+/stfx3Fy3HHH/b//9//gKi644ILPfvazvu9v37794osvvvnmm2+55ZY3vvGN995774oVKy6//PJly5aVy+Xzzz8fIODnP/85amfbtm3f//739+7d+7//+7/z5s0bPXr0u9/9blTl2WefjW0q5SkWW7JkyTvf+c4vfOELwBDQDRAQA/aVKR0zf/7wtlFjx4zavPmRH37vG5/86P87avqpphrMmzls+9qdHVu3RaWQyUoi+rbsWBJGHemrHiE0KLSoKIiUThRwZrKnc3Op2ksySpZCATF78MSV5Nipp3msxZqnBD+az4rMldUVykHv2LHju9/97re+9S0I+l/+8hfIEzJZu3btH/7whxQLp2Kd2qaU0n1soSE/+clPYMXuvPNOHKa8e7akWeR6CLqkx+tOPOassKiFXascJeZOTomwv7KnvXs7KQY1q1ADxBAN0UuRCAGUFq+9oRTvouX4dd7O3lgBYhjWNOmCk9+ktGNoRgboHnxJkn6XOJjg0RFTQZXuuusuBFSpMqY6CMsJ+7lv3z6cgS2dNGlSc3MzvAsIV6GJ2AGSwA7ygSZSrGmbK7D/0EMPXXbZZcgHCarVavqsQSIQoG3XaeW6yhXB5GELG2qGV0slaoSnsdlMycjNJys33q9ZlfowPKHQL2/Ci9uO5Czu6N+8cs29bjbhjqDP3bR2Q0ma+LiZ52f4SOA0pOEOrO1h3x81DHtYLBZ7enoQEn/729+GRwN3wAJcStOAI9gHN1ODif2UR2AN0iNyxnmwGM7xnnvuwXncQlb9IKKhjVRiiFEMkx6bBNwT1C+mZsG0swLhJtUBpiKha7ipky7rr67fuWubtdl4FFGaz9PSYxb/YDLaY9yNWGHljntCXRQGMqeqrj759ZNnL2g10lxx5RXHHbvw5z//yde/+qW169e+8S1vlo5MsRLeFq+UvjxAA2AEYC+wwjnnnDN//vwZM2b827/92+c+9zn4pDe96U1Tp04FAhgYGBgzZsw//uM//tM//dN//Md/1NfXw988/PDDDQ0NN9xwQ2NjI27/4Q9/+Mc//hFlW7Bgwc9+9rNPfepTABCrV6+GVwMA7+joAA+CILO3vWPnnt2jx4xEbt/+5nfXr9p4wRlvqPNaJkyd3j6g9vX2Mh16PCpHnet2LqcmHKAyTUOiyV2mypp6zpcb0dJOVGzJEATQAmU64eVV2+5Tssqllq5WSnNdI5lorhkzdexCkRyYDYa6MgzuEtEu6vMXv/hFioI/85nPQExRvcBz4CZOHhBWXAWASO0RCKwHQQyQJhVxJMCN6dXUfqXinjZFpPs4+QTpB3EBmwjgLLgJZow5rjk/QagMt68lYtgrJ5aVNTvvVbyfGcdoV6frrAzREL3ECLi8EPYvuv9GJUu2V7GAYFMHfMOPGXeB1jUBq4ezoDFMJPFPUEYi6NSVV14J7L5mzRooC7w7oq9x48adfPLJXV1duJr6kvPOO++9lmA8TzzxxFGjRn3kIx/561//Onz48ClTpkycOPHrX//6P//zP8PSnnDCCbCryOSOO+74z//8T2SetlI8jqgcFEBAZRFZeNw9dtKZbWKmsuvLGBrdn1VM7exaVajuBXCHTh5BBGOiEsUSFq7a+kCmOarEcIIuTzitq8hk1jTNnXSaNIi/wLYY8GmwSf9QBFcIBn3gAx/42Mc+BqbAtH75y1+eM2fOmWee+cgjjyxcuHDatGlveMMbtm7dCqbA64Eps2fPRti8atUqYAXcu27dujPOOOPqq6/+6U9/inyQIbKFmcUW8gCixww+n1qAIGPU2g6maOOy3JRhx9R543hU5+AN2ABETCVCSmf5zkWKl8A5BGOIuOA+sHla73doxAAYopjsjHd2VXckBtY47wfBUac37GPLhON8/vP/FATy1ede8OX/+boX6B/+5Guvf+NFEyZNuvDCC1GfENbTTz8d7gHyCpcPr3DSSSfhhbPZ7Ac/+MFLLrkEEg/Hk8/n3/72t8P943FtbW0ABNgBRp41axYq621vexvqBeihqakJwOLd7343MBpAwGmnnfahD30ImeBG1B0OgR6OOuooXDrx+FMWLDj2kksv0UZf8bvfz5wxx3PcH/3w+xed/frZUxcWWfWosyZMmDmKlkyIFHOj9X3LaaEvClpRQy/7EBUgwZJLg1wM8BrUvLp17+rIVDScta5yGk5SI3kwdczRjmmksRGEFRxh536mH2SMxE4C4+JPa2vr+9///k984hMwN319fb/+9a/f9773gWXbt2+HeQL4A4FZYAHMzdy5c8ePHw8r9upXv/qrX/0qtAI8BYNg0T7+8Y9PmDABDEJiYD7cBZAByPjFL34RTwHsg4RAK0BU/P0EQUIhaCIbE/i8efLoowXLaxgqDuDAk4gDJKzf+6BhQAwuLX3yYo7wGKIhOizBrW7uWFtOBpgLixzROGEFV5P1nezsCWdkRYvkGS45nC6jdRqgjAc13FmCakAdUlxuMTn/7ne/+6Mf/QjKtWHDBthJnIF+/e53v/vXf/3XW2+9tbOzE2c++9nP/su//AvAwZ49ewD6oc5vfetbv/CFLyDehVtAhlBMOLDPf/7ztbW1sK7ps/aTHeSJcnDs+LRknGZzR59UG06TtF53lR6qswD8IevcvHclfakgL3aEEPUGsDFkzKsb96wsqA7hUo8GxFh4U25y00Yfm+XN9iMufUwiF3t48wP2obrg1I4++mh4PfgyBFHwkn/+859hBsGam2++edOmTd/85jdhGHEJeOLUU08FkgCXcQhWAgWCWUB4gH2/+tWvli1b9rWvfQ2hMiJtXB1EDFZoYAkF/VzJaYVBKVzJHJ/XzJp4qqOGw9IaZ0DRLIw+U5kN3Q+GrI/egFZUwNsg3H96K/oE4dxP1MShd+7dEiUhCalIsjV8/oLxhkceqzvn9PM/+qGPer5z6hnnfOQj/zxvzvw4So6aN++cc87BrcAHQAyoIzgMiGmKmy699FKcwbu9+c1vTl0IoC52PvnJT370ox8FpILLAf59zWteA1EGtsBJnIH7+Yd/+AcErO94xzuQEogEVYlKxOFrX/ta6ENzczPOIPEpp5wCf4Yb3/Oe9wBA4Lk4/Kd/+idAOcHlmWedsvDk8VPm1CS8H4hKM0+JcOOu+42TLi+Lgg1Ce/we+/vyIwjwoOBoFveUO3oHem1Yk74RxQVJ6M2aMp+inFTODkUQ8UwmA2A7efJksCmOYzD0S1/60sUXX4wKR0RSKBSAcEEPPPBATU0NQp/ly5ej5pEecgy5hMiAYONg0WDCkOwtb3kLzgNNt7S03H///YsWLbrooot++ctfIj0UIJWNwccP0n4W0Iw2zpTxs1giYXGpqyY1Y+G82duxqxQWbHmBcQ4jyUM0RC8qGRZu2bWW0ag8RTPVKu0Ijyl/1LBpsFfQEUg+JNjK9KHJ930oC8wdsDuUCLoG6wcTByWFDsLNIAfY3sWLFwOmw/3DM/3mN79BgvPPP3/lypWI037xi18AT9TX15977rk4j0AOd0GXkTO0GyEc8hl82GM0qI/wMnYpYK++dtic2Qt1TO0h3A7tiJMIAGLL3vWarOjTO5uXDxESwKYQD7R37qGvt9Yc4axGeK4zMyccQy1Fg0TGaHD3UASPhhoG17Zt23bNNdfABqLO4QHBKXATjAiCAByEX8M2FQNskeDMM8/EGdx+wQUXIGADs+AKK5UK7sIO8sRVENKn28MR53LG5Dkmdrim1RktZ+mGnv7OQqXPdpS0zdOD9FRZgQ5jZ6nYpmegg/r5wvSryHG1kKqmNt9YNzwv6hTFoXg5USlVUSDfczxv/0xKto4QO0IK4Qkg63feeeeCBQtQTcgKhKqBhqQVVC6XsYP02KLucAt2cBfqBZWSJsYWdYpsoV04ibuQANWHTEDwXjiZojNgrvR23II8sUUyLmRjU0PC+mPTLVylwHzhQ8SLYUelWoK22galQUf7dNx/6RO9CPigWbJvXzuAowTWJE7hByUwgZNvrG1NxdKmPwShPlGr06dPX7t27fbt26+//npUKTj1hz/8YenSpQhZYGtSwvmxY8eCs2Dxd77zHcQ90IeUTYhacLWvrw+MaGpqQqwD1gBin3322TfeeGNPT8/MmTOvvvrqH/zgB8gTOoCrg48fpMHiWYbItrYRwMt4K0nf+YzjOomKpSv2dXfgjQ+W9yEaopcYJd09e/yshMSmQu1KT0VsXOsU7EPsoSBPbfGhX6kxRDIkXrFiRWdnJ0ADlDQ9AzMIgwkF/MhHPgJL+Mc//hFXP/GJTyAZ4Pi11167c+fONLKCOr/97W9P+znCNq5evfqLX/wi7k0fdEiCxtmW9cAwZ+7sYzwZWH2j9WwBJxCcdvfuU7b7xeANRwCRj6D67u7rxGsi8rYtCfgZQAZXZoe3jSWvccBEkX1N9w9BqDtgu9T9ASWAX2nHERg94LzPfe5zCxcu7OrqAryDMICViH5vu+22X/3qV4isEI/hrs985jN79+4Fs2BI3//+9wMRXnLJJZ/+9Kfr6upw9WnlRzJRl21sbhwmmJs6ApSWEJE0HZ3txMf9aO/wL/EYHXbtSsXLD66/qb20Dl6WBtowZURcrPQfPeqi8SPmOCyPcuCs6/moTm2n/k9vROlRFxBHbEE4hAvBi6WUHgIZAFIc0JY0GWoWt+MqtqkaDN6zv5cvdlDvuDfdRxoQah8p07oGY3ApLQMovUsxk6+VDzx6Lcv1xChpkndkndax9ErTWs7O5WppnRWUn7huP6vbensmdfeSIrw2LXZn2xgQlStTWbv7wS37VkSiAp/K6auFkdof1zpn7vgzOCohbXU8FKEmYWtuvfXW97znPahD2CBwE0IMzAt/f+GFF27ZsgXii/Pvfe97r7jiCvh+SNGYMWNQ23fccQe04s9//vPGjRvXrFnzyU9+8sorr4S4I8qBnXrTm96Eq//zP/8DHHn66adD7mHjgCbBTdwLbg6WICWLa/CHNJap1VuXlOJ9SKhCxj2teOKx3PCaSaNbphpNsPIg1D9EQ/RSoZj13fjwr4zTn8girS0vXGG0jGsXzrqwNTMRCaBiqemDDNs7nkgwlfPmzQNogOkbNWrUxRdf3NraCmWEErW0tAwfPnzu3LnwOsDuH/7wh6dMmfKa17xm5MiRs2fPBmgYb2n+/PnHHnssQAOi1aOOOuptb3tbY2MjckAyBAZA+dgiABh8HhEsIQpDwQYOUgsPeBP4+dV77+zq2+X4AO4w+dRoKeL80TPPcOl7yhEziROsEU94vH7n4g177zNuhRb1ZDAykSPdBmfMKdNfz5Iau9g3uUYa2m2N7CEJ7INFhZWDewKvQcg9bWUH48BBIIB//dd/Pe644/7yl7+AiW95y1vAneOPPx7mF7cgB+yDU9lsFilxF1iJ0Ct1lMgK2ydazoMIEAf+gOYdZeGmXQ8zJzHGzr4jKpL5jcHIKSOOMsAMnAauk61N4c9h3gVElnpw92AyLNSd/3vNR3qcDbEuetyR1POSWmf+4ajvTZ9wNNfZW2+8bcO69e+87BJUwOVXXI4XwBvCtcB5U31b6UdNQRlQR3gleCDEnTjzhje8AYmhADifPg1pAAWQBju4hB1bsXQXtvBeN9xwwzvf+c70lvQ88oH+4C7cgsfhoYDSkydPhugjAfJMQQm2OKjwjl/e+sltpcUhk0Y3c51xWEnKfa+b+pUFs86Uul5q6nvEeGRnPKS9w3LgpUqKKeqGYzsDQNoj3nPFXd9Y23lPLIvgmmAxUIQb150y/bJT573Z03lH+zSE+lCEut29e/ftt98Oj57WLU4iTIFAQ4Ih0AhcNmzYgJOXXXYZqh0mCXgChylHIAZXX301jBqABQKaf/u3f4NWAGcgtzvvvBMSDx794Ac/gP0C7w5nJS0B7GErFDcV1n3jkp89vOkaJiKhspEH+xt5YdOJ497w2oUfkKYGQngAsw7REL24dLBR3Vld+r3r/lnLPu0VoyjjCk8ksVsZ8anLflbPRg8mspQ2lD4ZPcMkQlOgldhPlfFpCbekmYAOVjFkgvOpzUztZJoM28fnDG+EuxBlPFGnrl7yuWVb/xK5Awk5Hu3rKBePOXfhR+ZPOMVjDYOJXu4EF6p0KKp/WvKdBzZeyYOKNjVcu0IMGO4sHPOW1x3zcZEEdmkbIAYjnhIxHI5Q59hah6ZhOX/9619/8Ytf/M1vfgNYAAalaZ4bpZxNd4iFQlZ5oWg6v3XVeyruHmVq4OO47HNNbk7buRcv/HjGqeMsACzEHfazxVO9y2E8I2cVNlBNerVJKASnvvcksYlyx7ROYzjHzF/+8udvfvvby5ateGTlyi9/8Qvf/tb/pZ8YUslOt6lcQiIhwbgK6AQkheqA7y+VShBlqi1L9Ez75RuJcYj9AzuIUH/2s58dQBhpbngQFCytdJyBo0KGwNc4k2aSwgWcN9p4JjuiaZqj68B1ao+hEfx4dqa9uEUzmgkLEmKdE84/1TiZlzYR5EzJTvlY2te7S/M41hHNxAKzQMMp9PCGaQ6rBfYbTHooAoMAad/61reiGkEpF+DpEcHA66NWwcR/sIRL55133syZMxHN/PM///NHP/rRT37yk7W1te9617sQzeBw2LBhSH/VVVcB8J199tmIkD796U/PmTMHOaTZDj7ySWR5AOhLQgzxc1mutX4U1xA8muwdV4GKtIi6+vdpFoPpT4WKh2iIXlgigdwfMnX1dcSsxGAX4ZsloimF0LS5rs1jdWnilFJTmXp00OBZS8gqVZY0z2dCyAGaC0uIGwdP7SecT5+SHkLZYSSflLN1G9ApnH78b1TDNBO6FJnAWyrop4hMdU/XFkMrPR4pRA0HQvNq98Bu7sZa0FJU9v01rOGIuikOy1IAzULrL8gckbF6lnQwC8Ap2NsVK1bMnj0bDErP/y0EvoOQMzW9Gu2wIC9ahzWOA7iBNAEc4BVjVu7o3u27rkqxY3rn09GhCwfpLZR7El2iJgqgD4TmlKNbk2+ty7ZIWoY1EVINH9F63wP33/vXu2bOnOx5BIvgJKZNm4YoEzHouHHjJkyYAC+Ok4sXL/7Upz71sY997KabboIvf8c73oHAFHU0ceLErq6uM888c8aMGeecc86iRYuGDx8+efJk3PiNb3zjpz/9Kc5//OMfR+WiTr/61a8iz7lz5y5duhRwDKHqsccei5O4+sY3vvFf//VfzzjjjH379n33u9/F7Yhux44de//99+tEOcxpzo1mUYa8DR8QolfwKtBDIexULB7s1kJE/ukZV91Li6h/L2iw7BCIcKDcTVM9UscW0n/6MGFUc+M4GlwATd//zk8m1CcsSPpdCTKHMzAx2McWQC3lBc6DcAaAIL3LiihJHs7DBqWJceaHP/zh5s2bIQ/Ywb1f/vKXASCA//CINP0hyb4HNpYdtHFaG0bRtPb7wYHhCprc1dtO4QDyfVkybYiOTIJsk0jaaL63v8tIoFutbfRmvyDr5sZmQw3djxF0AUqBW6A4T/YZuJpi98HjpyNoKLbQzSdAgVRncTJVzzRPPBcKO5hikFCA9MZUBw/8THPjWJZ4gsEOcHoF4SQ62bZ7k2KRTX9kEH3Y1zzq6tvNYMOobZ0qxH70Nc11o01EjITPHbS6tj3f3vgsCDWfsindpuwAgTX2+nMn5Jza3pTX5ACMa4zXWDtcaNhzisSAQJmM+ovdMeGeA4XHztO8yBNFMyWl42q1yAVkF3kjDeQD4NRraR5F/QIoTx2p6lFHzXvwgQfvvuvOD37ofSjAQw89dPvtt3/oQx965JFHOjo6Nm3a9JGPfKS5ufmDH/zgf/zHf3z/+9//wx/+8K1vfevWW29tb2/fuHHjZz7zGbxVXV3dL37xiy984QvwK/PmzcON//7v/45g9E1vetOvf/3rH/3oR5///Ofx5pB15HPllVc2NDQAMaxdu/b8888HbsDjUOPpcCNku27dOnimW265BbEvzkNnPAcujTc2tApqYEi4LHDZx3kFHO8d6EweJ+ikEk9fZy9R2l9qaDo3ZV3QJkoUzSNLNsqyDH8a8q1WtvGmhyWYLciZFbVBcJCeR1apLKamDZTKJRKk5+lZtqNWJpNBGnAtPYOsDo5jUpXAYXr18JSygsaxIFbKZWs5JB/Ki9dBGQk7qHK1ZMs71PdxiF5CBNmGRmALUR8o9HEJeGs/JxO2pYEHTTVNT1gfOdWFhx9+GFEQyfNBVC6XTzzxxAULFiDPwVNPR7B70FxY3euuu27wlCWUB5kg1urr68NOqVR6/etfv3PnzgO4//GEYuCJ0NbHfk11w12Z0cpI4QgOlXehiZ3dAO7PtGwvA7KGCnazXC3QnPsUlNvz1pLW5JuoVwedwZ+UU2Sm7M6zIJhNMB1CAjaNGTOmUqkcODOY4rlSFEX33HMPLDD2lUpsfkInvMFrgtfDK8Bcorj0zcDE7V17IJO29M/oFQ5tsuGf9/XtM9JRNIdwwWWBiH0e6vHDJiGkkxKuNyNMMHv27H2d7f2FykWv+wcuAogdXhjifskll9TW1r7nPe+B5/7pT386depUSCeENZVX5I80SIz9IAiAM9773vdOmjQJitHV1QVY8JOf/OTyyy9HJYZhiEqsVmn4L1zOa17zGiQYNmwY6vRnP/sZZP23v/0tFOzee+99wxveAJCBsBiZI1vsQGHgt7Cl9+FBLteoWNWwwCQtWjVqWscxV9DrHDbOBXqQwFmowcAwX9Iqp4+18L9cSOgcA1p0YrBdM7caKuyjKhxamDVJuFtVLSLIeDwPOaKZvyTE/dCUMhE7kLkHHngAdYt9nElPpvvpDvJH5YMdgAtgLnZwBpxdvXp1d3c3TgIg/uAHP8D5VHyRMwiHYOXy5csP5PNkglxqKCugKpPCsIyWrZlWpeoTzwmDLpa0eonrKD/xt/SUEecA8h82qyEaoheCYNhIBhGsA99iT8BUMqcc6gEAbwmLB/zM/EhmyjrI+MN9Wmv3MYJSgLADW7dr166vfe1rf/7zn7/xjW+sWbPm2muv3bdv37/9278VCgXYvf/93/+96aaboGgIn37zm9/86U9/QoyEYOyb3/zmgw8+eM011yDQQlYI2Orr6wcGBnbv3o3EwCLIc8mSJVDAD3/4w7CNsKgI3k466STsQBPvuOMOPA63w9+kRbJeEdECynng5zi8XoiyJ5oTxCS8lMQ+c/uF9ItxefCmI4Bs00FB92lW1WGeR6OpCd/dw1QDi5oacuMkaoJXmW546MG1V155xY9++P1HVqy66qqrfvWrX8HjbN26FXYP7EAEizAY8TDo5z//OS6hbsHNL33pS2AKDCZC3//7v/9L0duOHTsQVONGnEHYDEZj5/777wdrsA8ugzvI8Hvf+x5YifSdnZ04j5wBNYAPwDjcfvPNNyPbf/zHf0SY/eijjxIEkZ6CCWU664rAGaVUSyJih1Vz1TxLapXXO6AKGqjIKFq2WLnaKE2z6B6WDo0YAEO0gehr/KXP/GTa4RW82pp6yCLKlNp6bO1EPvMhhRC7o4466rTTTvvqV78KWUdNLVq0aPv27eeffz5cO2DUZz7zGexA7uEtgCeANlAjqMGGhgbgALzktGnTABQguFCY008/HdDhox/96Pve976vfOUreBZefuTIkbgd9d7f349Kf/Ob3wx1Ouuss0aMGAFscemllwJMoCqBVE455RQoA/bhtGwfeh54vkPjDA/yK5zmK0z3CHgdQYSXLJZLQI6oNMsogGQtpPB9uzb0sySwG/L94x//GLEIBBr1D/v1bUsQUFT773//eySAvMJyLVu27JFHHkkHEKexC26HoKOqIfTf/e53b7jhBuQJTNna2pqayKcnat8CIoAdTvBSgyf3E5gHeR88GKIhegmQsHIN8wjhjOOD7S81hjmu4znuU8gsXA6iJsRa69ev/9d//VfYMZyE3n32s5/961//CpuGHageXBRCMjwFGOL222+Hd7nsssvuu+++r3/963fddRfUENoHRwVlRIawisgECaC88DqwzIgEsFMsFl/3utfh8AMf+ACs6MaNG+GKbCkOTY7wspmcVhoqCQQEraROUgiznqSYL2vC2+GV6A0fT1ISa9P/AFpLl636whe+tH37tvPPv2DlypXwSrfddts73vEOxEvw+nBe27Zt+8IXvgA0AKaANZ/85Cfh9cDBt771rTCPb3nLW8BW4LyamhpkCUR4/fXXX3311TC22IHNBE/hDa+44grwGix+4xvfuGXLFgTYq1atgo9DsA1Gw/ACMfzXf/0XMgQTkR7uOHXQyBxbOEDYf5zJZTMHf0BJXTmKSs22z9gBHg4xKJo7GUiLlkOmDyHUe447mUwebws/BCFG7IjypZ4Dt2zYsKGpqQkwFsKHWrvwwgtRdEgqXgMvD7+Od4OD/4d/+Ae8J1ASavAjH/mI7/uTJ09esWIFroJQuRBZ3AVVQa29+93vRiR65513Ij2e+7vf/Q5qAP/08Y9/HBAE+eMQAGXChAkAa/BVeO6pp54KZfvc5z534okn5vP5arWaqIR6tNJAD5oE0/rT9IeXTOPswRo8kqhqx1gfEB28I4RfOgfLxTOVEbAbtQ3RB9MhndgifPmRJeBCPOK6666DzQIE/s///E8YJkg2ZP3GG2/8zne+A4SH8wDC4A6kBWegRQB8YC40KhXopydOvR8l49ksTXUyeNJSKpxERxbmG6KXPxEehoUpFkuP1zX6gmyjl6ciOA9YP/iVTCZzwgkneJ6HcAvR1L//+7/D+sG6wj9BF97+9refc845sI2IuD784Q/D+v/P//wPIih4gle/+tVA6lDVbDYLKzpz5ky4KxhMRGiwujCzDzzwAG5BhrDASAYEj7AYD0LcNViIQ5EA4PF8+B+8HpSPWmY5AshYqSOo5yO5UPogS2x7vGGhVlpcpnNASFwrtXDhgre95W2wigiJ586dC88FfIDoH44f5hGgbdy4cbh03HHHAatdc801qHmYQaS59tprFyxYAEQI3AB2jxo16rzzzoOZhWecNWvW4sWLgQPq6+vb2tpQ0e9///vPPfdcnEcgDesKPoK5N910EyAFmIsEuBd4BexDND5jxgzwFFuIgVK2yxot+YtwC/7uwJeUwffq6+2zPcWeKR1OcE2iYc0hk8gdG/omh0qRkvplYAeHSARvgSKCKJ2VIcgu6gjn0+ASadKpKrCF6NsXUHPmzJk3bx7k/s1vfjMkPgiCOI4hxLiElNimmYBhqBobJdNU6sgKl7CPzJGAMrLzluDpOIMbqdC239C73vWuz3/+8/BJxx57LJQN56nAg+9CqQ780raFx/ugI4RI3G1HhMFjek1Uw3P52vLoo48CHX/sYx8rlWD7CEAAGoI1IIQpqHBAByCGX/7yl5BawDhAbGA1aAVg75///OdjjjlmYGCgXC6PHTsWTMcZ2KxcLocSgnHpIw5BT2QK3oTE7wmhDAHbJDxiuThEL1uy5oZMIozb4CkiMjsahvspByulJg5bWH9E/MghtbdQK+hXGIbwN6ndwxnsQLGxDy2DYuJGWFqo6vnnn79w4cLTTjutp6cHaACRG3QQSgpPgx3kjGQI8/r6+vbu3dvS0oJ47PLLL0d0h520GIck6q8Aj2nLQ69o/0ZxGD2uKeXlTXgvMixRbB3f4Mn9BE9jR30bJAhhaPP5Gsd1spksHBlMIjgCFiAwBhqDJxq8ya5CifNgEHw5QuWPfvSjY8aMAYYA14AhYFTBiE996lMf+tCHEOvCkMJOnnLKKcBzABmobbAYgVZjYyMeAZNbV1cHIAhQiDAMSCL1tkiDkm/ZsqWmpgYZIiWeK6QkfhHygQOA/YfgDZpKuD8hZLH0hAnCn4YOixiMhnumbmb2AfQDSKlUyig9pBMFQiLsk2JYrICTINRaegkn8Q7w9CmewBb1BcJVpLnhhhsgrIBgn/3sZ5EYJ9NMDuCM1J3gPM7gfJogPcQl7KdZ4TBNlm5RZcgctZxOMfTzn/+cyiPszEYENVBvaX3t/6HO8DAiHB5RRNASb2X9K707Z3ESmcEvrFQJqG+b8BBE12yDFfZTppx++um///3vgepwCXAY0QkxWwgYHaRBJQP8bd26FVAgbV4Du8EOqA0g8/Dhw5HDqaee+oc//AHRDzDygw8+iHxSztLzDkuDV9OXwDtVq6UnwGEgzArQJDHzSOPgEL18CbII0YbcCi7I/kDXUnWj+BROCLY0OmB6DhDMFzQClg3aAacO/UJEBDWBKqVXYdngbBCz9vb2IjBF4vSWNA12Up0F4d7x48f/y7/8S7FYRG4TJkyYOXPmxIkTYXjhdZASh1/5ylduu+22+fPnn3322cgTIQE8HJ549NFHp5kchkwYVa1BJTNCf5lWMMrPsL3w5UPAQDYOfRyfaJpgmuASZHJ5H1ANLy44XAwlAxfa2tre9ra3/fa3v/3617+eVj4YigoHR7ADl4Sd733ve2vWrLnoootgG1H/cFUwrXfffffy5csRaCGySttiv/vd7+IqIi48IuUywCKMLRAkImHAhXvuuecXv/gFsk17TeIqMkdKcPNPf/rTLbfcAjtMSMLaRlwhOaL1US3j8F4cBRaQtMPDgEPQ48LQAxSz6t2rfnXz6p9U/Ypgxo2zkqH6vJOOe+1rx/17mgYlS3eeTJBjFBSBKaoAUAtn0oh/wYIFOI+3wkPxhthHXWAfdYE0qAjs4BAJcB4V8a1vfeud73wn4lHsA3xgC1q8eDE4AeyMHJDSPvCpyCKrZEdh8U9u+GTVLWjhodYkH5DhCK4Kn3v76qwp0xKutNhEhDrcr9zPaKaUlxBBDAQwrzDaVTxasvWGax/4WpwpGk3NQsKhuS5asu6nz1/hm4QZmpHrKTgIXqCqkQBCCfH92te+Bkxw5ZVXvve970WMMmvWrKVLlyLZqlWrACYAlidNmvSrX/0Kcrx27dorrrgCpg3AAuyGQJ955pmAETBGKZIbPXo0Qpm3vvWtYO7cuXPBxPSJTySyrBBuQ8tXJkKJcih3ff7yD1bcdiG1SVqZt0Mk9b4y7z7z2rHNo1ztEOuGaIheLIICQgB5TEZV00JvEFPFCt+//t93xPcKXsX5hNUoESMqes3U9549+2MHOyPYTGxh/bADM3ig9RTKmyZIbWa6RfgI9cQlbOEncCY9TO+F8uIMlBcqjx2cPJAY+7gXOeNSmi0eAUqbMZAA+YOwk159MhXZwNevvKDAynHQD0QkklxGDqjuGR94079PrKNlBY8Eoll61Pb+h35646cqTkHzDBNlKXpl1OZx/Zk3LcqpWi4KUZTXzDiu0iqW3EPto2JRvahzVC9AAPZRqzhMaxUZo2LBL/AIjEAaHCIBWIMbU5OLfZwBR1I2wZ0jH5yHPOB2wAUkQIbpNr0F+SA98scWXhLpkRL7SIMdPNaRrmKAFPqva666ftUPw6BLKs+Na+Mg9GNvvPv6f7jwgwHPkzBqSd0eaTbgw/Z4O5zHtT1jaSorQiKG5qmIuYj3tm/H+wwmOTylZX344Ye//OUv400+8YlPwMHMmzcP53GYbpEAUOuaa65B9aUvjAoqlUof+tCHfvjDH6I6EJ4C7Waz2bQ2URE4ibvSAmCLSsfO0xK1vXBeKA7YTh84gUcP/gb7MVBZjjRyvMFJ4qiq8d6AQo6sVIqxihERpGkOR6koYwc1vHDhQiCAUaNG/fWvfwV0RYyyYsUKnHnUEpIBFwJJpGgAO8uWLZsxY8a111576623fulLX+ro6PjNb37zgx/84Kijjrrppps2btx4++23Dxs27K677gLsAN/TJx6GwC0rbJz6KxQjcPBJjYRk5oAyn5EkDNEQvUCUii1MD+RTQpX2SzJ9p4BK6kqCUPVxdgcpoaqpcYPewTekphJGD4dQNBxCMVO7B5uJSyk4wJnUfqaZpF4kPZNuU9eCS7gd98KQ4jxOIhlOYptmCLIFoUzSnUNSqdyjTYigi8pLrwOc7krhu/K59Kp+iRIYZ7jn+aiKtGIPEFBgqTKAGoP3wEVUYYJ4jEtDayDzA0gOlZla0bR6Uy6g2rEPd5ZmhTS4BSfT89iCTUiG29NkyAHuD2lwBlzDGeSTFilNjG16Js0Qh+mn/zRDnEFurkuWHCIHuSuGBfs5LLWWJEh4RE1tzbMyn4cz2fDN9mfLQ10gaW7EZG/7DhQUl9Nyp0mfTGk1AUzhhf/7v/8bkShAAG65+OKL4TaAJM4///zrr7/+K1/5ymc+85nFixcfe+yxEydOvPTSS7///e8jAXAGXA7C0De+8Y0f+MAH4IoQvE6dOhU+5v7774dPgtcBmEK9DD7vqYkwDy8UBlJ1tYSS048aDEFPpSAvV8pmc9hCILCF3FjBwivr3t5uatgnu3NY9qVSix2wDPvYSS0OeIpDEBQDlZ8STqYCnYpEanewA0olEmlwCSKB8ziDw3QH+SAN9p+eSIFZb3+P0eoJ03cjH2QiXn6Teg/RkU8QbsllbW3t4LElqAs0oL/QRzL9eDqgdFZ7yPJCWXASriJ1RdCmVN1S9cEOtqmxxY3YwS2pr8LtOAlKs8JJbJEmvQu50fOsj0m9VJoDtthPLx2O+gpdQAzQezgFQkQMJUTJoYKHbZZ4WRKiLBqVTjMCD56xhHrtH+gTkqZ8TMl+uocLJ2uGekb1prbOVjxxAWlSo5ceptuUsziJR6DOUwObcudA4pQX2GKfHmQJO0gDglQgJbJK+X5APGCK00xwYyoJyMQh7pgBSB3BhUHBQ2KIW1Nj0+FdwSHo0KYWIMETOU71QB+/aZUrFmiui/Ge/upueBATM2rbBtBisZW1A8UgQilRd6BKpQJAsGfPnm3btqVFx5sARuD8q1/96tNPP/2//uu/jjvuuF/84hef+tSn7rnnnve85z3AGR/60IcuuugigIzPfvazd9555759+1A7gA5f/epXjznmGLwn6iIFX+njBgnZP1aG9IB+qGRlij2lrVRU7hnuGOYYncF5jzczNqCMS3N50VvDv9I3KlpU+eVGNAMbim1QJ/hvsn4N1xkSd1ocGshPcTCM5fYV1lOLKfSBxPXQhIoFpdIJQcQOIp5U+FD5EEccggWglKdW8ggyY5uKfpoJruL29Gpq8nAGApAmSM8fjjTZIyo7oxlbwZi4q69d81BoLpXPREEJpblKyrl8AA17kvUdoiF6gYnkFATTkUZ+1IlBw6czD9IJ+20nl5UCiqqj9u7toSlas2mNKM10nrgeaZDjQEFIj6BfaY7YT3XnT3/60/e+9z1su7q6oETQoNRnpCmhodjBITQRV3Ep3UlVErfjKpQX+2l6nElzSG/EmfQptE+GM/2hfNTATAObUX7N9hYfjW0IwOI8NNDIgoqkqTLnZfcZ9ykIjNImkNkwVOQBZT8YyFQN4xVEQJ39mxNWYcoDoxiSwXM7njZU7aitdJvWPyit+d27d//gBz/4yU9+smTJEpwBoeZR29hBGjwwvQs76VUQDpGGoIGFIGm/ljQBdnAG53GIfSTDyTRZykfkhi0IfpOsKNMJzSyh9vZtMqLKVZ6pnBYRF1VpMk21jcA/9MZ4b1pYS9iFtQ5Lh3aNyKE216ipDSwmMSFpyFGObmFX56OGVxnNPgxFgLDbbiB0Lb2VKH15bPP5/M9//vP3vve9H/zgB5EX4E+hUNixYwfeDS4kl8tBmq+88sovfelLbW1tuIq7mpub8fJ/+ctf/vu//zudlGn+/PnI5IQTTrj66qs//elPI1skSLf2aU9DBAFZZXfXGuOglL6mVQngUikmzrsjDStq5jJF4g6hoPFQ5H5etoiBoC8hhrxfl4QerSgC2aPxNXh3QNDMruLKWMSJ0oKm8jwsQfJSAQWBR//yL/8yffr02bNnf/Ob30TNV6tVVH5KSJnyAlAPVQrOAh1u3boVcrxs2bL3ve99uATUiHv//Oc/IzEOUxOG/LFNH/FksrJLr2IXh9OJqe7p3c4c4B7uKI/BTkFTIORRQ10WgO/lyLEhOrLI2maojtVBK9r0CTnjiYzgcOQ4DSTBJBy20ANhZ2+8Z7/NxB/1/9l7D0A7jvJseMq2025Xueq9WLIlWbZc5F7AgDEGTA3dkITeQoAP+EMKfMlHC2B6CyEQwGAMBvfeLUsuKlbvV7f3U7fMzP+8s0eybEvGgLAt+b462ju7Ozu7O2973tkpaSwLrcAuNqkxTH0DtAYqg5jqN7/5TblchmGERYW64Sy2tgQytnD8ULpUGZEfCeziFEpIs+G4zUteB5mxfe973/uYnecHIZx9YjqV5qGHqj8e/FZIDc329fZFG4BQEgRfqiClq+WoK7JADE3ZpjT3sUDwEIJnJTwroqsI8Ql9oNcFBhfrBnuH1ioRMpOBTQWzEVej1oT7uPtHfSKdbnEEEe+rXvUqeD3Ahde85jU/+9nPwBcQzoIj2CKNbGAZfGK6iy3S4GBaYBpuIXPKQWSAANx0003IkHIZW2TAVSB6fis56bXYB+JDfDUSFwdqHUAMQmURTBoRGh7qmjNp3GSXGkjgz/Eqfy5iwI0KhQKNlrBY2R5JxYf3DnVRe9STytwvZinhMkgktkBG48ePRzXt3r37lltumThx4kc+8hGgB9RmNpvFq0L6t27deuONN77vfe9raWkBhkClfPe730V1rF+/HgeBkn7961+fc84573jHO3AQigRCvaB+0+p7nPAMjz9GukM/q460fDOuIvRDiB4sIbXM+NR0f0BH0vzpZUc14SUzTta2N6QiBA0gmIRtd38nBJyE6XCcfwrddtttAHBXXXUV+HLFFVcABwRBAOQHAndKpVKqG+mdYHo++MEPAlPj1IoVKwCrwSYAx+HhYcg0uIY84CBkA1dBSOwdDkn0uPSzj6110tvXCwW0+3SW8AQTvhcoKIw9NEZj9Lwiaz0RJgVQNpVQCAjznjb7QZ77+rutLKdyLq08WxWqH3kCQWEBF775zW8Cu2N75plnQq1e+tKXzps370c/+hHOrlmzBpHVzJkz05l/0rEP6cBm3PfRRx+dP38+8iONuGvlypW48Pzzz0dmxGDQSmh0/U4HqP4UpGXALVA9O9E16xnEY0Ph4ORw2ihr55M4ObbaGMhaAm55bgArup8vIFSG6u3vOsh2PplTT6Vbb70V4dY///M/f+c731mwYMG0adPSPmHp5A1g1mc+85lZs2aBO6jJH/zgB295y1tOOOEEHHRdd2ho6NOf/jTO/vznP4e7PPnkk88666yzzz4bNvmVr3zl1VdfbYWqDiwORykY3bh1vbW3JH5pg4JgsMC6udBML/jH36NOh74TnEpjvkWFgiWu/WJjG6RwMyM7h3cqVkUO8kf2/uSQnkhwBniNU089FfINcZwyZQreHyL+4Q9/+B/+4R++//3vv/a1r8VxAAIQwlBUyk9+8pO3v/3twMLQhw996EMf+MAH3vOe9/z4xz/G2Re96EVwVJdffvlnP/tZXL548WLIOmoKVL9fnQgKPPVhmNT9ld7IVFFTSgHEIcAFZAaCU3mvrV4D9WrAH/yeceU9n4haUojAI4BE4TAvcLNM2TmbqP821YzhanCkO2TFWMfPvLfLXXfdBSGG0J922mnnnnsugpJvfetbSIDa29s///nPwwbNnj17zpw5p5xyytdoOdOHAO/SdoXJkyf/3//7fxEYpSPLly1bNjg4+I1vfAPAEdjiQOvZU4lwKl7IvpNhSSzLg8U+PLJm6UpxEEmEam5DthmImFpVxmiMnmcEOw4rn880JiHzhGc/C8JG0XwMWoZ9o7vpWygkl8IvKEIahD3FfFnq6OgAzkZMhTSAONTnvvvuAwqHqYRyIYEwDMff+c53wjMBr+PWIJhKhGS49r3vfe9ll10G4P5P//RPsMO4BEHqm970JsD6Cy+8EDmfHH0d0D38QfSp3UhR42wlrvb07mUidlwEXQk8kSMck4ip7TMP2NBjgmBQ4IT9QqYVRkbQ4HRrP+lbbnGk0h3q0kH1hcyx/aJ9aAI7YBth61DJ1113HdgE9//iF78Y9Q/W3Hnnnddffz38XWtrK/wjAul169bBFSInYAFc3s033wwuf+UrX9m4cSNkAJgD3hO+H54RNhkJsA9iVr/ZU8hwagJJeGXtxvtoyQcmDU+MiAzXAnElywiSvYMAAwlkPXlIOgybNSvIRh17TPmcSiRbbchYOzt615d0vx3Id6DkNH6t76SEdzvjjDPwqplMBgDmzW9+80te8hLAq/e///3w96gR+HsgKdTUhAkTcPC8886DuDc2NsIPAUagirGFNEMTcBB4CkKPDNAZ4CzkAShBTdVvVqe6Qtb39pNm1Q27HlRUR2mToBLwoEZBcSfkZroMKNK2adPzA4IQ2E8vPCoJLwmmcgfYriHbIrWXyrk1AAASarjc3T+8hzlJ3UA9A4I9Gj9+PGobfASzBgYGVq1aBfkGAQ1AcN/whjcANbe1tf3d3/0dIptFixYBFCLi+fa3vw2W3XPPPbgWko3855xzDjTkhhtuAKCGtXoaQac2kJSTtEp32DW4o1jt14SOoQB2yKVxhfKb8+McGSAAsoh2jMboeUHQlFS2kZg4bkpUNPmgKaH+woa61ruSOfGmfWsSVqMoB2Cf7CtUlNSU9PSJZhmeBlYUMRg0EaoE5A2dAjoH/e53v9uxY8ejjz4Ke4vw9JOf/CQw+pYtW2AegRVe//rXI4q96qqrcBaqChy/evVqPNjpp5+OWO6tb30rjkMTcYsnx5gUV+MPPZNNwc0oxUsPrLs5Sipah9pE2sRaKYQe1WJ8+opzrfE8VgjVb5SUMC+TpAmERtxlLShOOFEx7N3Tu9nQ+Nl6dut3ngS5HqdJkyZ1dnbCAMLlITDu7e1FzSM2vuWWW5CGMYQ3RHgMqIfYLI204ezA3Hvvvfe3v/3t2972NnjJJUuWpHM7Ig2fCON50UUXzZ079ylO8MkEFoZ6tGd0677+DWAjrdQD2MOt+46DcU2TCTHYL9T73xG/p6PD3A9lCjm+eaovGxWtbYR91AjKdMqid8vuRxNOIbuVLNCT75HKH1AVEqmnSQkHbdMAfZKB4KZHsEU1pbux/cINQv3iCAiijzxIpF8xkE4JlzwFF5N811PAA5RZ0fSlbHTDzgeMS61nOIqyXIANLmsVPaFpJuoLb6VJV0GQjLR58Oij/W0MlLIO1RnX3M5iN+2gatGe0DzRsrh+9/1aVKNn3MgAiPbLX/6yv79/165dQAYAud/73ve+aqlWq1188cXr169/3eteB6wA1AzTBv7CEuHs1VdfDZnGLriZNjtdeumlP/rRj3bv3g2AiF0wun6Pp5L91GCbtpLElDbsekB7FWBkcEo4kv7EQodyYuNUyYCKjm6YN0bHHh2we5MnzIrLTmkodCVwPGTeSeBvWXV398ah6h7FapGOoJ/WtpG8Q+73a3KdoCnjxo1DVApX8e///u9Qos9//vM7d+6cOXMmtA8xKPxHpVKB1/nCF76A44sXL8Z9P/GJT8A/IY08IyMjABP/9V//BRwPfcRZbFFyLpe75pprUD40NL3XQQQ7Yi2q/YfAdDTquPuh39K4ORpaCSdjJJcOz7DIXzT3JETk9euOAUqHICp/UvNsEzpCSW7nM2RcKpMYp7Zpz4NV1W9kvcc8bI91t4ems88+e82aNZ/61KfAoH/6p3+67rrr9u3bd+AT0plnnvnjH//4a1/7Gji7cuVKsAa44ctf/vIDDzyA0Do9+/Wvfx1Qb8WKFfCPYByoubn597//PeBgyjhcld7rEIQnE9HGnfckTq/B4wMfcA1uwpWzONNSaEfMjJcjwENvUHeET0OHRShSeZPGzQgrBKuo+ujDBLUxRO7Qg9vuSkyVgj3KiIc9GG0dglKJrNp5qbALTw8wgXTaoQOn4N3xztjiOA4iT+pgoHWoI+RHAmeRGdlSVIWr0tIOIhy3P+s8bTej0LBaV2lb18hW48SJMr6bFUbEYQJBrxT5zPZFDvyNjkW9ZQGXp+w/+givXGcDXp/6BPKZk+dWS4nknn0vO0KE64QXN+5YFZphajl6ZvTGN74Rwoq4BKYHBMv1xS9+8S2WPve5z51xxhkIdPbu3fuZz3xm4cKFUIb58+enq4L94he/uPHGGzs6OgAjYLPAPsBnZHj5y18O3qV8PDzRdLRgRmxqoRlau+0e45a1AA9pyjnX9U0i4oqBiDLtIN8xtdjuGB1DlOGNzbkpHivAydLkgMyhRVkRssvK+h13hmxYyCSKmf3WTEr8VJMNZYH1+9KXvvTKV74SgdNHP/pRwG7oWnt7O3Tq29/+NuJRBKNz5swJggAwvbW1FWYTMei5554LRzVr1ix4Jugj9A67QPw4hWJxLRxYY2PjUwxpakywgRuhOaHxbLEpPrrtttjdZxDfUayIH2dKIAQvZMbnvfHMPGODchSQwmtz4UyZNLdajF1uh0Xglbk03NUiehQeUPQrrmBRrU+mxun6pU8hsOmqq64CPgB6u/LKK9/85jfDnIJTS5cu/X//7//BosKKghcwpMAN8GtAGE1NTbCxsJaAC0CHYNB///d/w64CMra0tMBygo/Tp0+Hu0y95FOC58cJwCfmI+t33OHkR0JVNcYjAQMHjReVxdxJi2pVJVnwNJDjSUTxfT15MEXAurVbt171s1u/2jRJcUMTSSpyOTIK+hpG533wpV+aWDhOSEcxmifRoorD0sDAAALQ22+/HdL5gQ984PLLL0cVAECk000ABKQYAloBd4KA9cILL0QagSxC2A996ENIwOugWlGbyAzCWRSLxBNlHbVmxwWhmqgeY83KzKirHvjuA52/ifWwlAUVQ6wrQtR4XAhHJn7pzb/zMtQblrrUcTe9lugohAwxS2jNZ0B/6zpjXt1dWvP/vv+RXLs2XkIDDqhJHy+ucsmky1Z+7LjpFwbsKd2dDkUHeupCNFHnEBhs01MpI3AEhDzYBSGBXeRHIgxDBEDIA06BfWAorBgQNPAH8uDggaKeTDpkzI8BEJzSA9uuvG71t8vOgHJcn+fjYs3JAvvI0p7gX9/5A8ghRCHmoSeOoShnjI4Vilj1+1f/y9a99zht/drL24+jw9BSETdN9edf/op/8tk4VzcJimBjOGNNrZ5PmGAE7j9NpBYPlhM6lYZMqfpAlVL8De1LMwBPpJ+9kQGXpzpIWmrpgNIhgV2oKrYHd360blABJ9gxAm7C4lB2fOvqjw3XdhQd4fARQB6tG5XQ4Wj5+NaXv/vlX8BrHUOzooQJ4lbH76ys/9x33tw0MWGBjJTDZWKcxEQqb1ovXPaW0+a+ThgfmIlqE/8PY8lSHwcGgTvYBePg7HAQuzgIQhpcA5uwBaS47bbbvvGNb4AjKdeQP82ZZsORA+xDHtjY9EJkSA8+iUIWrt137W/u/JfY7YtYo2aNTBQFS2TSMLpHfPLtX5rVdBpYDSiLeMxwJQw1tD+NBzwMkyGiks+ZtSCJLdYkZ4Mf/U/gdVx9/8P3HmTqD4U5DqL//M//BOzdtm3bL3/5y69+9as7d+4Eevj617/+la98pbu7+84777ziiiuAoP/3f//3/e9//zve8Y5f/epXvb29qCYIcV9fH+oFtXbrrbcCZ6F2Vq1ahcgVB59SR4+jB8sbbVhcLA1u3PpoAsQjjdaoX09yF2F3qRjOnX28C+Gnukkz02vYN9n/9ygl++w6MY2Fply2wX58AJCScNA443iouNrdD92KyqF8z4BQz6h2bMGFVNCBA7AFpZqAbSrESIPAGpzCJTgCm4U0jqS7P/nJTz7+8Y8DYqcX4jjd4FCUJPSlzeA9WPTQuvtjXXJ9DYFOFE2/iiJVYiaMm9hQaCQOUqMuvecYjdHzj+TcmYtGh6uCA3aTCqaWygg1MLr3+ruugSZSizfpAmSYdOJJapHqF3xD6jBSHAD1QRpHUkuIbZqAhsJswsamHcigd3A8pKtWW5En9S7phWk5KBlkb1Un3N8+Aj2SzWbW7Xh4qNiR8GG4AJsFW2E0jyOzYPZiPDh8w7FD5ImNVqwh1zi+bWJYi3CEej+SHROILiNdfOixuzSrUvM+5a/X1yGJGLP/GzoSqHkYUtR8yg4QEil3sH3ta1/7rW99C2lkQ6iGI0hgF9eCR9hFIs2c8hFF4Ti2dKdDk7ln1W1awgPiaelDQf2ocRvyzY25ZhUrK3fpYdAfYeRhEEMmhiy1OjPnNp5qRh0E69opwUZ7vLFQG8fkwKqOn3TU7quymop9plytS8Ycdu2yRx999NJLL0XVzJ8/f9myZTfddNPll1+enrrrrrtSKf/Rj350//33oy7gjXD84YcfBlK+9tprUX1p/c6bN+9rX/sakET6+Rx5UKAto044RI0KfB/TNSeSOg6qbPCWrf9dcjY6iceSlojzCu81suaKjOnPnDzlRJGhChACquWDJ+ALscb+rxd69JCbODyxvQWp16MWnsqahmXt55kRXyD+hqFJZCZqcGoNTPCO8kOre/6nmtC0LFrXmIrhgffbK4DEJ8gfJBJGCgKKLdAxKO2sAEqlFgkcRCJN4yB2c7lcegTpNAO27373uy+77DKUk56iuRrT6WtYhD+4q/1VFOtxVEOsa9rpW733yn3hWuUzEwXZKAvwqPNgT6AGghOmneaILKIg7jDfObi1aYzG6PlC0ngLpp/aIOeWBpmQg0L2SuU7cbOrRFLY/OjmVet3r9U84m6JWklhYnnM+BNsKRQHBBuYEvQLBBwAncIutthN8yCR7oKgXtgCPSCRnkUCZ0nvLMo/kEY2nK3fzJI2I8ZUtQIW95QJy6br3nXXJvm4CEsSywT+x69U/X6mM3Jo7rwJp1i88Ec8zVFEmvuKB9JhgSksnXZeeU+e15zEhBFzfZXhLIn8kb217f971/+OsHJNmThMjKoaVrbfwYErbGXgB4uqiH2WIXWOgFIeYZsmLHMcMBRkz9MRbLGLS1JOHTiCBHZxHM+JLXaRAccZRIZ6IwyFbKTGalXEbHiwqLyu51d71N0xb9LRHCfJ+GzQA1jVueFicUXrKwpivBOYWNYAYgVzJE1T5Dy99zsMYmCSZv00YtqUmdVyAhfLNV4DECUCSq5FkfT5w9vuh4eWLoWBgtFkF/VLn0LwEPD6cDN4Z0gwXm/mzJlXXHHFHXfcMWvWrDPOOANooFAofPrTn166dOnEiRMvueSSF73oRaVSqaenZ2RkBD4tn89PmjQJgGPdunWrVq0666yzUFP10vcTbk/rZ5hmZgLsaDfqZ3sf3fIQHti2kFAjG8FEJWr0Rg0Tx82qX3ls0AGcQ5oLQfNcmZs2ZW6lhLCcmraInzKJWZSYKOHRuh0PCWeU8cQwXymYHtRnKuMQicNJxV+D6LnBFxoSYW8sWQBxwg4HdGa1h9Y9qPGQwN8cIY1xXFGtjHDNamU1c9pxgoa6pKXYP2M0Rs8/yvi55UtPjauCK5/rVNGo/2AYNrJsz4Mbf8MEPDTCF9hroH7nadYBenbI4TD4ATc+Papb7Rne1NG3xSC4FnkuqDuGprBCxlU2eeKMfK6J9M/GwccKkSXE+wjjTps8zxWN5WLiUGe3kNGUhpKhZrh6ZP2tu7seAtSDh+Ey4AxgwrXmzDa5UOpZNKUQKxqSnnFYHiDVwO3JiHnlRzc+EMdVY+CkNZAGQkKdaBPzqKxmzZwNoILLwFf7KeEZ0WFeCAUo7TregrnHVYv0iRwPIwVsNuoLzkXCiG/Y/HAtGo6TEL5bhRCnwyIGePqf/vSnxWJx/fr1t95669lnn43dn/3sZyeddNJHPvKRTZs2/X//3//3uc99bty4cQBNgAi45A1veMPcuXNPOeUU4AwADhwEkrrwwgu/+c1vAm00NDQ8tR0GLoe6rmrqgKNFXAw7r7vltzVVBq62Ao0gltyQMM5A7+i4lin5TFt64bFHtvVFGC2nTJ5plGMUtWvFCmgv5hIRfcwdvWvvtp6RraEq0fdTqACuoF481HRmJf3ZINzTyiluh7927CS1c8D7u8YBoi91DO7sGeiyjWkpcMc5DTmLq7Enc+3jpwtOKpoWNUZj9DwkyKfneMcvWipZRoXSTqgHaaXu6VzktDPaO7J1x8A6TUeQF8L/zK33X4tolSXq2c4RbWhWufeRG/08K1WrXlAwPAE2kBzxY1Aars2YNtt3M/X1n48dsjEmdfl02ifMHNcytTwawwdLkY4ygLmET1GNreKBR2/UZpS7CX38BcaAfSLmkSEFf5F61upFUQ8Y3A9hPU2/4DsiVtWOoW3b927yfA8mFIAn0fRpmCZuCjXww6RJU8FiOIu0xeIZ0mGyEugQjnDbx01tb5lVGeJSZ4xKOE2Z6XApaqoyUuu8dc2vtRjV9Izp8x6aPvjBD7quO2/evDe+8Y2f+tSnWltb3/Oe91x22WXf+973XvKSl3zjG98YHh5+5zvfefLJJ8+aNctxHKTnzJnzyU9+cnBwsL+/P4oi4IYwDC+++OLNmzdfcsklB5plDibJasRL5YJrsTty66M/2zO4QXkhzT1CigjwHrtMVEd0WHRPXnKBy2g6lGOHDqBa2kB2JfBmU37SnOlLS0NKCpcsgKONqxWE3k0iM3Ltvd+N2BCQF2ACuWkb95CMk9w/S2RVE6zELSHzhBhImoxXEX1F3XntnVdGvMRcKKqhTmHYakBCXh4Klx13Zs6dKOs9tJ8HVnaMxuhQBF2ClE5snT5/+kmVISlUQAEdNZsl3MmVTU/R7Lx19S9KepDQskH8DvmvX/tcEQFxIxSMgROu2X7rlq57KqYnyOXKZbjFmBnti1xSkq5qWDzvJMERcD97FuNZITKC+CeYl/cnnrPy0owcF5ZiVygjEDO7TAeMxxW1o2Nw1bq9t8ZOlbo5kA0lM2o/riIbLbtBq+M8KxTxCPLDtSOoNZnrOAp53zUP/NhkS1pFeCRtaIkoPA5XMhwxx886KZdr5GRb6etGvZRnQAQx6smDKKEVOAQi9uGo6/Y1V/7hzh+NnxkkvKKNVh58TiSMCXjeqba85rz3HjfpLJc1oqYOTB2tbd/O+g6pAXXuSG+UJtLtwUdwCdKAC2r/WEps0wxIJ0kSBMHu3bsBGn73u99NmzYN2ejjzUGk9YAwrdTBzldbBm/88XX/GvslYGVhXBrGD6aaSKhs/w42oWHOu1/3+Yn5edngsO0iRx8RZLP9GKyM4q9mulKrrNl58/eu/tdxU6WbiatmmEvHaNcR0ugkqGbOXPq2845/lzAeKsLh1ANLMN8Y+ex0eyYTaZ9XsCq1DykPjAJQTXS0u3bXL67/r5FqX+IOGr8SqZrj+DrmHpO10WKpu+F9b/zigokr816G0JFQeFn5zAeMjtEYPVsEvYxVOFId2db9wHd+8fnmqUxka0xG2iQRDwIv0lEiKoUXn/T3py94rZ80uRIhDszvc/lhIq4p6cqExd2Vjf9z/b8U5WNVXo2SgpSNrhmAwhrEZF1y7viz3vaKj7YFkxzEa7AYz4rReBZI245c9P3IsHJcKlZHfnr9FzZ239A81cRwVioHRCVE0ZNVFnt+NONvX/XFtmC+UK5DjbUx3Jdlu1Q0kvZZGsFVYqOuyXsJECc9v3KHb9388xsf+R/ljoAt0vEUAAz1YGBx0R3Z5731dR88ecrFuWze+mE4YSIqiFxu3Ykckg7NZIkKgdfgPHDyJ8w7PScmDXZWUYPZwKfl2LjDhYx4VWdGfnfnD/sqmyM2okQVrh2OHNv6vfdTumsfqZ5It8AEoDQBrADCcWm7hqbbNAPKBFzYs2fP1Vdf/cUvfnH69Ok4iAw4jvwHCBfFKmF+vLe48de3ft8Eo0rUuASE0kANRimHB+UBnZPtb3nt+zMONPNYEfCU0io/qOIFhNUJZk5YNKNtSbEvUiELvICAAberq4mE55L711+7ft8thpciXURtAqfBXD2Re39tstgGD2vAKsMdFrFilfX+ftX/dI1sMV5RU9MRQJ9rgI8R8pTE0L7khDkrp7QtoLk0QNQVg/TTljZGY/T8ImiTI9yC39jeMm/ulOWlwUTQhzUr9LIUR75mGZOp3fDgD7f1P5iIODE1IXHyuSTpm4oaqbDOa+760WC0t2YQv9IKz0xXE4B6LZOKo4v+ymUXeiwvBcEFmNn6xUc/cZqBgmZgwC9wclmvZeXyi2ojblwC4zyyNoaaEIQrYhZFcvRXt39nKO7QTojABmcp7DKunQwQJTxL1QIkw7HB/ZxYuaWNPffe9uBViLVo2WnG4yQB2/BDYFUZUrPbj5/bvtyVWYrTCAOkNp+aVf4oyc9+9rP15EFkG6jrYCNJVJSEe/ZtczNJlFRdKh9P4SCwS0zZ9fW2HVumTZuS8xtYQj3qDwACe/kRoLThobGxcfny5fPmzUvsTNopqqjnsIT6YG4yEnf86rav91Y3sExYC2PHDQgw0MzQxkTuaLdzwSmvnzxuQXMwwZeItI8d0EDcQqVQyz4SZKfoAOMqltls7uF1dwqZcB9s9bnxaTg4i0LUihPt6djge25720Smsq4IIO8keM9KI4O1MvbrH30apGlXE1mpmu7f3fNfm7rudn1leARkY1QihQdZ58YZ7YzzrP2SCy5vdGY2ZnMcgRCQK4OJHRssMUbPS7IzyjrSjRNeaMw+sOZWJ5dQ4AkrZhQzAX2LEzGCwB07d8ycOrsQNEAdBE289pxRSQ9wt3jN/d/Z3HuPCmoJwgxqhkwkD5lweeIO7astnrbyrOWXNGXG25jPDsL8Uxq3n/cEC0o2FWGpVsbxZVf/7q7eDqchoMCW14TQ1Yp2nDxee7Q2UKqOzpg8C1WBMEbDXCGohicmHxo//WRFR4xgLJkwUiVisLey9afXfonlR2k1JVr7jHry0TcA6VRH4tqg+/Jz3j65cXE2yMKR4lK8auq07c/S/r9PpcMgBlhqYCVINXeMEU2tTQ9vuK9Y68nkHI9rZjzNHSUT4YW1aCROog2b17U1T2lvmgfXTm7LUr2sv5g0sIAdz3oAIuAIYMSTGjOSBK6j/9e3X7Fr+H7ljWpugKFQhQYM54kwYqinmhNTL7ngbeObZubcrOvgUZ8VXj4rBIGwdUEOmJpVbBoSzLSXCbIdfY91dG6VGe14eUIMgME8UjzP5XAUd/d29Gktp7YtonEK1LMJFfts1AwBUztEAmEYZA4opqZHbl33yzXbbjBe0TD68AagTjPlKYA7b3S4yir580955ZL55zZ6412gU1lhNKLJN+yJ+HGMxuj5QYYax1gSAzT4Tkb0DG3f17+Fe9oNApl4dk0gpWkyQViwwY49m2dMXtIQTKZ1VZ47qvDeOx7+7SM7r4n8LjsvSpPQnsPLgpdjky0NVk0588oL3taWnVHINEJ7EToCEtlo9ZggMIOMkh3yYEQQOJUobhqXW/3IA1VZ8zNakNkRDm9WicsBo0zf4FCfTtwZk2YLnXUZojIqxsZv8KTPBvjjiuYtjmVlfc/tv7rxezrfU4r7BXN94NNEASwIIaNaNNA1csLs089acmmTO9VF5EgPmaIF+8R/PmKgOkNBAI0ijhMmFErfvGVrrcQyDTEXLqOGMwoRPTdI4kQ4esNjG5pamsc1t9BgDRpBlHZVQKbERpBUaP13MB3uyRB8HpQ5BbEEyrEjhCMlEASez15NX2ESpYb0pqvu+Pa2vnuUV0oIKASCOssl0gXkE5UBXevNXnr25XMnLhOJn/VpXkw4HCrg2KK0VmzNkDBgNwyjcRPatm7ePTw6mM1DckIBhmgX4oyTXMaRVrs6diaazZw0A3VOTQzAHbaCbU8SAiAaOI26RFONpZyxP9pw6/gpmZqM+pgL/OiQFSX8qR+kS+iwRfAKcEGo2ACAxtwU9eBt6668a/0vTK7H2BksheMo8F16CHFqZT3cX1m5+OILVrzO5w25IIuiBbW54aaeldUxGqPnIyG2IYvNWRxFTa2Na9auKSejQaND88QI+mQOGcd/R6pabWTHzq3TpyzwnGYEqlpHNAQsVSVab5ri1rRMIsj+gR/ooDNPoAO2NM2W/rWZjYlI1SnKQFobDltf7RnZ+4vb/9+GHfcqb6Smq46bof50eEQT46Io9IvdasWCi05d/OJGf7zr4BW4RgRCs+EdUyqIiqENQiiaw5vnM4XKULJt38O+q4K8iGHJREEzRC3M97Vhlb2dO7UUU8bPpmGW4DaZV4Resal/PMV/ZU1lyg8QtgenQftZaHAcZC1nai9tjjRBV9GMHTF+yEEd/9JZdJyhmx757z/c/QMTFMvxICeRE7FWsUp8R9bK5eqAyiZTXnHO5RMKc3KZjLTNsvSa9ds+njrw96l0OB4DMNKXGFyaz2a4YgtnL2vNzlWl1mKppjSFoRJipPMqCrh0QlM0+aFr7vnBnuIGReMpTBJCT6zHqne/P9TvaQg1tl/Q01Ic1wUbgBpQKg4TR1RC8/8YXa1VgaFueuzHm3vvSLzhiBqScsIU4KvAISnjcrEYj8rJhfkLJ5/oq2yT3ygJKxxTHeVSblulhWnC21EAjrTjCt/12pvmr1z6yhybVBoYDIIwisvSaXAgvsZLeBB51Sjbv2rrb1dvuxlVTT4+CVG/qHzwkZosyGiZhMUpWw78LA+xgRrA8BGGtHTgiLV0dUJ27ELKcdzCBog9c1U5cRwPJ2AaH9xx76ott+rMUMIH7NQaTgJOClGOIgRhlXLsseyyhac6UYPHPQlEARtFE13nxVgDwxg9bwlmy3G4BLrVGRlAE+dNP12wfLlWBN41CGe0dKGrpBGSOXogXvu7W3/IgZUBrw3AfIWZmtGwagm8V71MEBQLvyeq4qHpQIb0dxCRr1cJrdYH3dWmEo9W9fAvr/3x3pFVOhhCpOjwJjuassJ5FQZTqVxlqCLi3OknvtgzjZ70gdNhH4TMpLHEsUF4YTKDeCNOH9ldj/vSyaimlcddnGe52nAc1RBPiQgVR4P2AaVc4cQs23/Hg79btfWeEHbSxsg0mVOUpEGXpdQqpoYx5QoSafpJvEmPPE7paYrAyXYCoAAxVLUpKx1JINGQ1Vy9ruP++zf8xiuM1NQARfXG1bDZjkb4nEQVVS3rETNv/ElTm5e4PMtdsr/08ZlkCv9tCn/T3+HpcG0Mj19IXwQgu0ILR2zetLUmuz0/43i0ogTwjaGAEgRHDrmr7d23a/qkaVm/IABgbLdDpR37ZQNihZ/mNH+6HcVHP7rQXv5k0oKWY6eV2alHB34oierKDpLUtGA5UDnKFTpiNe30373uqns33GxkzTiRIOjkIDvnCd3FiNF+FQ55Lz7zstlTTgicgu97aeOCFYtjnRA7JEoZ1dra1tW/q3tgh5ZxkM9ESSxphhZBsIohnnF1ogf6ehsavPENU4xu5C6Lkor0akIkVrRQrS4iHgAKWIn0Z4WELqcKt/iS9uqVao/TGi1WKZCd8qRT1+Ge1B0V0M9IHuta5PSt77rxllU/Lal9jie0Dgj02F6rjBtPeOXBuDYkT1p0zvIF52REczr7JN3jhcDBMTqaKTX8pBgwhooh4Ms3Bw8+dFecVLIZF4ep8cGaR60R3kBHTLHc8dju3+fzvKlxptCtXAWc29YIPmB4xtpDagmEOa1bVDKq9iaHIlov4MnmlLwYuR5T5By6RkqK0KCiOn99xxf3le5MJAw78msy73hwwAEuqBdbuRIPZZYvPPvEeWcX3LaMl4FLRVHwAVDEQ5vyo5y0HannOE61WoXZGaju2btvp5FhtpAh86QSckVcRSpGhAzP0tW5s7HBa2ryYDB14gmeFW6ZZkggy4ka8mkuB1hFnXpobG2CtvjtJ/Juj3MzNZiAd/aTsQK85LSYBVBazgiE62Xu1jZ23f6H239ggsGIVYDgjPEYtW3QMr+udGrFuDISO1HbS855y/SJxzlAQV4aUv7JdGjEkMq5Nf9w+UhDdlhzc1tjoW1bxyPVauhlhPSVFiE1QdNrO8wNQzOgWOXh9asaGnOtTW0xhNnxUQbN2UchZer1IV0pgErF7NAPHbOybQOneTCQ2Ya9KAkVmUhqRHOgMcAOFTPUObj59w9++8GtVykC66EWAC40dQbyu6hYrYv9SaXfXzr/zLNPflneHQc0I6n3Jp4aD3AQk45Z4rSCSgy58SdOad+0/bHeoS4vK6XPHBWQMJLtSSc2T0I1vGnnA0Z649pmGkcJVCBxCPXl1MGeqKWNmPt/VtYJDxJ/6kJO2/S4ZS6J0n6ii6AM9T5BCUOIVSur3tsf/u8bHvx2EnQwJ0y0x02z5mVIO/XCNlxVRf+e6qTCcZdd9Hd5OT7r56G6aaeWMcQwRs9zItUgFSCXCkvNNM3ym8262zdtjcwwzYTrykTTGlRSCgUPBASRGx6I127Zu7laFpOnLCU0j/BK0Bx6tmUUxZEhxU/TKovAIQhboVSHs6VVmw3mlC5JD1q1gU3OaiYTTvME7xlY/fNbvtBZWV2Re43IW2xhEQMBf2liNjpYLg6XJ7lLXn/xOwuyveA3Oy70k/KkcwAdk8YUFuZAFzoYyQkTx2/ZvKlY6WcyzuQAC+CRgeRQAfB0MlbD3BnesuPBrsGNzYW2xsbpCPAdGVquBTQAPHV9VG4K8lBnMKJIHWzH4CdT35sSrgH709bZMjOAdpAiasSIaVbqamh23bX+F9ev+m7s9lbUINwebmqhCX0nEpzHlXi4K0rK/oWnv/HEBRdKVcjnctRz5ggihv3OgJ4akkpPAMCZiPbxU9wc27Z1Wy0u+jk4Ewg6npxiR7hq7qlEh8JNNu9Y1zu0b1r7VJoMC7VFMFaS16HWY4fjTehnv3ocXFFPJOQUzHXsVhiZ/uiprMtKeNRX3XHdqv++6cFf9tQ2JJkhw32CJnAz0KsUfytRHq1V+t0JueNeddFbmjOTM26j7wecvjERanshIAbq8IHXVJBt6Th+67jWxzavryajYFNArfpQePAY/xFHGEAumYm27F29p299S0tbNtPAWKv9/IQyEiZGmMIRi5Ht6AZy/wdY+Ljkp38eP87EIEVRSNQxBIAIkIAzmnTfvvYX19z+k52Dq0xuKJElKg+CgfIdBGPA7zIuqZGuWgOf8saXf6AtM78haAU6hs1NscIYYhij5znBAFovjUiURhWoSLrcbS40jvQMdwxvjcJYCscLqAEZiICAu5A1xbXTADzdObR5e8e9za1eS2GcMVmmELPamDa1h3akNA3etKb1YCdzMFEDAXJaQwr0D/dvr7V91OCIeByabbesu+K6B68YZbtjBKWiQJpqmyJwOfVCi52R/lpUYlm36a0v+tjExjlZp9WV0EOoK32DRrbU9dkbHlNkDM0VlI4BRFrqzIQJEx7buLYSjmhWc10BwKeMUcReGFhleE3zqFgdXL9lQzmsjJs4MSPBO4e8TR0roLJqZEtJLg6arOEJlXfQDhloWFpYXVoRgoJz48LJATOEvNpZfOjKO766fs9tJhhQPBS+FyV4EOqjRm3APEkqcbE3cqLWc0655Ixll2blxJxXcBGUUdeTI4cY9hOJDJyFJNzrcCW4km3jW0eGi51de8KkHGQ8QWug4bRDE1zZNmfNIsPDgZHOtVsf7C3u8IKoLTcHD4jIn8btpt9xUFepGhEXrFw+0fSL2HaPh5+znUUIxtnPPbgoMrWK6rznsSt/e/c39o4+nHiDSkaKRrPA+aEorhMFrXCUO9RVq42YAp/+qgsvnzphnsvzhWyDA9AC0UbNEwPpz7FNqR93gHSFNEoWGlpgmLZse6xWK2WyNc+XiloXSHQgXxBOmu/UK5WjznWb1+/s3ip5tq15KsyUSqo0M0kSINypi366JXgGDtHXCsvEx/lIzMAfnFCu7WhJbZ0xV1rGVdP32M57f3nTl7f23RGJgcQhOVc0gSPgHuxYRWvXk0FU0oALbth68Tlvmj/llJwclw0yPpDOGFwYo6OESAuo/1xdWh0h4hBexp05ecaWjvUD/SMqFgjW6Tuviu1c+9CQgjbjqOXOGSxFOzbtuH9wtG9cy3TfbxUR7LGdYBc/RJ6IVKG++OHgfltKfyzR/UARNJ9a6+gDpL2KnokaKdiw7trUccdv7rxic9c9kTecSCi3D2hiNPWIpCcGgFFesT+OR9z2pjlvfd3fT80szbqtuaDBQYAN82l7blq1pWew6WONnIOWATORm8sWcrnc1m0bI1WJoySTCYSgntcWWqBGAAK8WBnthDt71mzuui1rWpvaGhRzECNZvwMChvPIXSJKQ/BKzDjYmtGM/tTNn1wkeU46bQMuph2AFiaTqunqr2y7a8NPr7nru0W9V7llDQuMaC9BKOVRYSzxpIpq5dG+kJebX3zG61cuf0mWtWechiBwgX8ILvxZ7DoMYrCBJ7UfkB+mkmkWwFRAlZw5bfbg0GBnd1e1VqX1o4FZNZy0zzUhJmrIkokSYWzK/SN71m29v3PnUC4nGhr9xNSkQz3gU+lKG7OJDZYOqjJm4DWwh/rFSQilG9N6nU40WNl338Ybf3vnDzd23Ra6+5RbNDJiBrfOclGVwoP6udzDFb27h2Wt2dXNl5z31sUzV7g825hrdqiPkb0LYQv8jn3EgGqlKqauH8B0UkdiwsQpcRx1dXaX4x7IehBkaSoLsILEGQbLAaTGTmyKg8Xt2zru2dZxv9LV5pZ2I/MQeoVAaP830UTH6Qe2OgAk5FFnIs2vRV1VCCHWYk9LSmmnVmP7Ht5xzTV3f+3Bbb8OvT2xU1Iy1hwxVlawDIyQwxNHREwXBrtK1WHjx+PPPfnSU46/EHYq6+d8H/KT3mGMxujoIALVZErhq0l2acojTT3Z26dOGugZGeorVquIvlzXpd5XyIgMtsMW8kObvDDWQ6P9D2+8vZhsb8tPcHOGE3BIlFYI2BTplXVYaZOAtW+k8XbwEOyqihDS0XAGJrTiNSVKRpa7hravfez+azf+f/eu/X3Iw0RkFIACg3mMuCjRqo00DIDMRbE/ioe9BjntbZd9oMmbknPafK/geQ6Nvya4gFAhbcM4yHwfQ5T6JiRQpUQ0Yt1tbZ0Ij7ttxybUbZxErpuhhUFhXrlvtMeFB4OqRIUHxdFo966Ohx/dcZv0q4VCwQifQmBDjp9G/SOAgput/+gm9p7UIxVHFIyogRkF2OAx0wmOOKbMhtbtvOP393/vttU/39l/P8+WEhpejtt7WuHuAUQB8uZJUx2tDnaWnLB1xcKXnnPKK2TSUHCbswEtsYCXwSv9eQwjb11PHkzW/hNcIMQAa0+NyDpSOla1MK6o0e7y9l/d9KOtPWtkrlxoldm8yxIAB08JBPhxYiLHEfAnOtEZL+vGzSpirQ3tC6YuWzRreWthciAboDjSZKXJ2fsRpSKekmaRpp6ooWa1hJX6i/t27d22t2/3jn3rQzYYi0oiq8xJ7MMLCSZpRztFk2Qky0fV2kjfgKxmg3jGRee/6sQF52SdRt/PZDJZYmu9nuwbvgAQA6yOZsohxdamBo8tRsJi0ez9w+0/u3/XbxxHF5pcgDkNblH3UgFDYSfhSAwr2z6PCYt9R48r+LPmz1ixeMpx7eOmeOky4fR9IiMIrsHSObaZE3VbF0NDTUmRYaE2UYUmxCh2de1ev/PuHd0PDRR3unkV6RL1XSVEDOToUsOd4QTodKzjqKe/IsKCqfknz7/wFee9OWCNgZcFnLffI459ro3RsUUEqa1G2IZlxSo1msmmqkpl1X/HfTfc9fDvdGY43yYbmuG2NYOj5rFmrmIBtkIKFZVdGQkGgD13fGv71Ikz5k9bOm3i/IA1c5ZhxnUQJlHASgQrd2BeHNzbWlGocwRDOhx2bd396NptD/YN7QNuCf3HlPGjJGsE7ovcoeRlzkMVEn6Jwnikv8qquaya9LZXfXhK88KM1+R4yvcbXIcmkBAshFWxn8ytSv5ZHuh5TmmVHqjMqFaNYne0XKnJntWbrr77wRt6y9szjZnGlqwXAAMg+FICvs/221OavjSxuBS4DUnFy7uTZ09ePqVtzrypywuZ8a7mAfmj9NsuARH64kC3tAATFlhABkIFV0hOsNrRt2fD7jVbOh4eKfc4fi1KEELHlJP4jog+MjoreI4sNovLw8Ol/kRGrSfOO/+VL3objxsKmRaYzkyW5v4wJsAlB/nbP4H+KGIg0IuSCQPhIORuNIlYPBT3Dqo9V97w/c0d97r5MpOV9rZJrvAAjGkwg2SJVg48D7x5ksRun2SeqrkBb5Fxoa0wfULz1PHNkyd68yfmFzQ3U9f3lB8HqKu4aaQ00Dm0q3t0166ejf3FDhHEcGex6uGyImQeiDiOEY/irQHYYrAl5rEwjcUhXRwcATNmjl/0inPePaF5jq+bA8fP5HPCAfKpl19nywvA99gOM7HHIup1Ewdx2anErMz6i2rfbx/62QOrbvGzZemMjhvfJD1oBjI5JBDgNwyA1RPgPsapCypQRb48rSHX2pydNLFtGnJNbpw/rnFWa35q1m9AZJTajZRGi/2j5b6evt0DA91bar8ZGO4Okwr3IDyR8IJEuwl9lHXtBydteEg9WY10daY2okf6yxGr+GrcySecc/GZb3fDloybz2Vd6ca0pBYP6vcYozE6Ogi4HRpEIIBG55M/MbWwWBlNYmekkvTfvOqX96z9g/GKmYLT2NzgCYXoXnEJC5fAwkloSEify1WohWdi6fCMqxsC0zZt3HFTmudNbJ42oXFmoz/ugCFNP72HYTg6Otqvtw4M93UN79rTs6lreJsJiolTTFjZcBVE47SMjIN7hRR6Kd9JslL7zI1KxdLIYJFFXqM79S2XfmhS7oQGORmGRLaWfK9B0AQ5SsLkEk4I6q0hx7Q1TR2lNtVa2YuVU4oH42DH3p7Hfn7NN4vhsHHCpjYvWxCJqVh/CbecN7pRq4xwy/SVR8f0GUch9naE8sY1tc9tO31Kdklb24SmpjbX9T0HwTNAAzVIwShWospgcd9gafdQuXvP4Ia9fRvL8Lp+X+wOGe0Jk6Hu/8qlz0bkAwEAhpnOM5ONapVapVwdrTnhuOULXvby8/5GRtmGzHjJ/YyvpFfEExjTQN3F/ix+HQYxHJ5qupJUTVxVSRwCsV5z509X77iFF2i/paWQKwgtKkxEhJzsvL80yJg6bkCQSZQ5fYigj2/kswlSoY6IgiDwPC8KwzhJVAJEnD4VtvsTts1N89AIxQwqP6DOINR5wh7mOnH2DfVEaqRJlCcsnnbGK85/Y0swwXM86UiPVswmXcLLphr1gqUkSWqWEIWUzO67H7j+ztVXq8yQcRVsQ6axSbgZo2sOsxOkWzuQMsByDxJvZyM5FPl+JptBpMJgp8qlkjhoigTOK+n1losQBPqL8jm1zgkAc2ykpKFDxf6SKsE8mrn+ReecfdGMaXMlLwR+o+dmqNMMDdnB9Y+XPEZjdDQSDFEcx1DFMAprUTUR4a0P/OGOR35bcfeZ3GjrhCbPy5JVM9Q/wKjEkUAOMedJrDJ1VSS1RMKm6wmyb77v5XL5JI4r1SpuAXeiydiCUj2uG9J01+Wjmj6N+4xllKaO6dDKMKoNjQ7HJZYJx7d7C992yXvbCpM913MDiRAtl222l79QKUFliihS5VpFmQoC/aFSx69+85Pd5UdLwb5CU6bQEEgPwAIAERxB6O8wU6u7v7oTRDCGygevHnd/IJwoFArwVtUqzHO5fvSJZHhM3+iJLMeppLRMIL6sw3VxaKA6UPFFwRTz55582VkrLvF5U+Bk4F7T8WV/uft7+p6PhyKuqW0f+NKgNvj0WZN3d+zs7urOeG6p3C+4ydAgY8SkAFS+Ya7SDlxB6iTs1xO8Yyqy9p1pQ6cgpuVKMUpoSTeCC5By+tkEdXdI06hleAtfSMSmOJIAFVPhLFYqGuwosmrWVAozJhz/qpe+cXzzFGofkq7n+ZD2dHgM3fWFjRjS7zIgVKXnFCZNnt7fP9jd2yOYC8sVRuXGhkwS1+CVab0xQsqC8DI5afpZtEeMeOovisNSpVyplpMkki4uOSin7R6RFmJ7WVrPT8NtaaQGsAKOmFj0dgy7SaEyyMYVpl120bumTpnt+3luPNhA14O446mhruDfMR3LjNExTdC7VAHre9TP0SDCnDS5fbQ43Nm9D/axXC4qVcsGvuvwOK45LqJCprRERjKej6tVajxpa0dOwiKzRMUwpNVaBQcl9S4wmroTpZccrLy4CvcHVkCZNNpZIKxTcRKF3fu6dDmfky1qxPvQOz+Zd1uzbt5DQBe4rucIcdiY4YVBdaefTlfHBc9kg7ZxbRu2roOlrJRCQAWANilh7lDb9KPBJmSyYDzTBPwZWULr6w+ww8AulhBplREwpT3AHj914GcRAvhkDSkKIUBpR8FQx/9ksLevOhzlxLio6J5y/EUXrHyNx9pyfsFxBBBD2n8zfYe/hP5kxKBZAqPPFfV8Q3VonkyfNYVz0d/XzXgUhVWlaaVUIWmgCd6ScUdQ03iKEujA40RSW68LCC2iUvqygl3KdtCvfi0RTWVFXfMSQ53z7bd5rWvV2vDQqFMt6Fowe/IJL7vgtS35yYiGJbeRqe/SbFL7K+uI1NpRTQANMFuavrjREl8z58x0PdnbOxirkAs9PDLQ2FAQgqZPQsUjYZsaiBO28g4tyvgBk9kBGeTSwfmnIAZK0e0tbIRY0Ohy2z8L6bCSDPeVTeTrsteWn/KKl75+xoTFUgTMOJ6b9f2sC4kSeBzS07F+DGN09FKKGJDAFloIOI6YBhYM+jFh0vgoqXbu6wQ8rtZKtUrNcaTnQQGpazIpEfX7SUNMS3X9ooSNskj1KCKgj+O0xd0Ilj8BKFBBB0grh5weUtSPmQFpDA+Mek7GlBuasuP+5pXvHF+YmnWaPMcHbHdoYBzu8HhY/EIk1CixjgwY+AJThBipqakRvNu+c1scKVq4MQ5pCgdXOJ5E+JQuBLX/lxKl9wfGj7MG7MZPM9jYJ7Js/y/9AxOeNj4BMUjh4InCWjg0MJhUtaPyIiwcP3/FBStflXcneKJRcsAFiJhn5a0ue38JUSn15DOjmFVoBt9Y6ppBZcWiXNHDsSl3Dm6++sYfj5T7qnqEB4mbk/nmgnRdRf0MavZSeln7n3AB/WyPUHuKCDVI7CCdgtynxw+uYkvGI1TFY87AnLg8WiuXakkIRJApjMw45eQzT19xQd4f7/JC4OQCPwM/A5IALWNkKWU3BDqOYx35lWop5mXlFff17Ljhrl/u6HzIOEXlhl7OKzTkXdclQ0IDe61JAhtoPvNDE06TybKOPWXk46QDe77+g9TSd1DqJpTALJaKlbgKgNngJk3HTT/pkgtf54tc3mkWglpCfS8HdAxTZaMoYERcbfsHjdEYHeWkDByKUrQ4q6pFlYRXyqp/7cbVN93366LqcjwVmRE/ZwoteeH6XPgafoI+8IFIGS3VE4S8uaQwAG6M+h7ZxSQBy6VQiFkPEKLUOlFCsILRURJV4lqtWgxVzRMqG7iNK4979fGLlowrTPFUISsL1EybkdyBG9OCZdLrX5hk1xUDhqMBrgi5KrWa1mEYl8vJSEkNXX/Tb9Zve0D7RS1qxi9nm2ShKcsNasz6elxdd2RkUmkcGc0ZUCfimiLeIe6CTNSPPpGsLSasAMRAVyge1uJyqVKrhl4cwJ7PnXbS+ae/anzz1IC1ZWWTZEEuJ6TH0ib25woxVGkSQO2YhMU1iFstokXTQwAF7ZWvv/XqdVsfKCbdkSw6We0GUvqi4OepfQw1LLRtzKk3yzBqrqCqIexgg168D8WcdIhcTtr+rBRqlwaEUE1BNRivVUvlYpGWrqj5ggVCNbU2TXnNKe+cOX2O0S58jJSB7/q+76ZAm4r6i2vqWCIwHZRUAYhNLYprChysGq+06tFb7r7/ulHVURWDjguoJYKc5+c8bKMktJOsk9SnZdT/QAmoaqmeLdGuzWdP10+5NMcJLZhJiiO4E9USAIWwEgtFU9CoijehYfa5p1yyePaprmnIeA1SGNcBMvZsY1paDkQCCkaW0RY9RmN0dFOkI0d4EOokNDHUMCqTC0jKg2HnqrV3PbT27prp1d5wxEcyjb4TBJlsjvQARGpG7bJWDUnTSPH2Wzmrg9C0ukI60CV7sA7jcZ2gNj+EDToRldJoVKmpmnFVwUmaF8w69ZwzXjo5OxdK6hgv6xUcx6OPEdBgQd+LxcGTDr3wyMABkreWSMExwVtVqjWVRImOy1FJy+ojm+65Y9Ufhks9oRjgQc3IuNBY8H3UIjgCRICwBwkYQrAAbAFL6q4J3ADsw8G01yrdy/L0YMIRSQ09TrUchdUoruqoCkDIXek1xvPOOfOiExac4Zom3825xg8cNwgcGG2xP2Cu3+kvoz8ZMWhaL4uGnuJ9AV4TSH0cxiqGQ0CVySDa3b3h9geu2d75CATddlSMEWIGWSeTc9yMkG7a4EKDeVFLKWKgqiMJf/x9bOOblXrcCwjDfsCJcKdquVoqMu0IFaia7+nWca1Tli0668QTTm8K26R0HdfD1gOLqOvC/gKPQEUdgwSIHMcmDGm6ZiDmWlxSrFyuDd18/y/W77wz1qFGDMSqiG2Ym+Qagmw+sIw7iNKKTSXoYP7RMRvOWBlVhAVpIHMSR2ElKo+GKgJzApEESVm2NrUtXXjaqUvOK3gTPdbgyoIjAsdXjuM6sHYoIC3ZgnQq2uLIMRqjo51iFts5cJmJuY5NFCe1uBarsGaqxjGlat9dD/7hkU2311hv1QwKP5GeCLLN8Cu+T16cvswifoJSUBFPMORPcA0HEAT1IhIqMVGUUI+jWk3Eij4n6sDU/Kltx11wxqunTTg+4zb5ysNdCLK7PgyqQLxHNhjuDUr9gm7hI8RA9gce0La7Ajck1Ik1jhLgr0o0KjNJz8iuXR1bH1x3+97eLfCA2i0nupZrcL0sy+Qt3qKwF5YN/olaZFOzdjD70q9QqT09eKNVUqtUKsVQhXgAhye+y7ImkScuPem849/VmG/jOvBlFlkD3/E9Q23ENPvRkex68icjBsOo/wIl7IXYoLJofEMEcMRqcTHhJe5X9/Zsuf3e63fu2ooAEgrAZaJFWYual4X8SccLhAPgSnNHQzRBBwqsE61frROaKZjku1aNCDSgKiOVkRkVegFvmzbxuHNPf+mU9hkmRklOgTdJOBnXAVIAYnjCx25b4WP0FAoRdkSxSQDqtIYFkQ4vlkadXK23uP3+1Xdv2ryhqociVtSyokRNOJo5EjUMU4L/uN5xaOaSlCwD0yiGCDAaQUwSx2Ak4GS1UqZZnwGzQ5ZxmlTosySYMXHeacvOmj1jrsdyGd7gipwUgXR98DEIDnQ9IamwafxSCRlj5xgdC2QRA3UhJ/dj5+sJkzCMw0SrOIkTHcFgDpQ6Hnz01kc3311N+hSrRC5UjQAColDfhyoKeHSoJH23I3B9CNIoSRtY6RiBXYQbwFzjcrKTTtllyp88fu5pJ164cNZJPmt0RcbhnotAlqwo1BzFpgq3X/ueAEZecJQu4QEPiFpRiho8kdbKAOlpo2tRjUIwXTEC0djQ9j0b1zz8wLaeR7iDoGzUCeJaMoqI3w08zw+AxhzsEKEU1OrjFcvtnAnppyVwC3gkjCL8V4mSRgrtC511eYbH2aULTz3j1PNzmcZMOBVMy2Xz8K5GJ56PuBmlKmrSPaJdT/5kxEBiQ7DWDtAn9ED9ePFqOtY6VIlOqMlBR2FSdX0RJ9FjGzc8tOumbTs3CL8W81EtQmqZ4fbDBHWepIad9F8KRFICCKaWDGp/dsAPR/qAI7iLo4JGf9KiuSuWLTprfNMM13i06LHUNFu6pBmgU8SQNrs9zoPHCx6jxwkSCZkC98izRyHij2KpDDlG+GFnGSsBGu/qfGztlvsf2/ZgzEuxrho3rF9sCZbLNnLaDozgHzUD1CmKaTX9lK2x8gEtGOQ/YSLxcv74+TOXn3jCyiktM3Kc1qqm5WQBiB2PwyBC0GG0JHAxlZaWSGD8YIaO0Rgd/ZSw2LYRWNWxpjgxCvEjwi9OKybyWqQToxWvjFT3bd6x6uG19+yt7qCOD7QIPLXb2a+3MMXUwQEqWC83Vcz9ZJsGKLQzNIcxQlsHro6iNs8/cdK5xx93Svu4eRnRJlngUbevJBMIxQKypR5N65+WQR/OUSR+1F7+wqWEulIRz1Ax1nOmNQPu6Zi8epJoRq0NOlFwYrqmTbKtf92GzWs2b189Uu00TtXA/Qlrecl70pcIMp4o5yDbRlPq7kcM9gDOUVIyjydB4DQcN2f5zKnzZk9ZWvAmSpUDzvNo3T7IgPEA81zbSZWYh8tR8pE0m382YtD2ZwN/eh/reRBQUlVpeAuUGsVR+tqxrBRrgxu3PLivf9Pm3Y8AfBknoa6m1PEelQKJp24MQL0aIARehvy9j1q344MCFjtZr7G1eeLUKdPnTV8yqW2OJwuAxhkvj6s91xU8cRwmXUSohI3rFWTZaX/1zRg9iQgjp44YimAY4B0UoVYLlYJUiFpUFg6LTTXWpUgXd+zetG37JuDl0eKQ4cQ+XKY5IICmeUxxPY9oJZ10CA19kwPUQy6YJldEvitzuWzjzKmL504/YfLEOVmviRsn62YdA0RsqAnNzpxBc3K5JFWAEaQk9jn3szD9jdEYHSNEveIh0rb5lBAD2VVoA7Qnhv+JqeVPxkiqiMs4TEa4SPaObu/Yt7uzq2P3vm2Doz1MRkzGTCptakKSGlp7TibQ2l6kDY8z0EGuJVNe4BQmjZ8+c9q82TPnTxg/0a+1UasezwrtQWFdl/s+Lk6Ek6MQgCBIqoLUCL8/abcvVLL98FJ+UT3bOiGjRM2rqHkuolBRWw51XQQrkQ5DDuhQjdXIjo51Xf3bunv37d63JYzKxku0EyHwplJt/RKIsN8jjM5BHmwTvGNxhdSJaGkaN2vK4rlTl8yYNjvjNeCgy7MOzwEkwHoyHnrwhdQmRP9own56TKIjChj+DMRweAI4oIbo/ZRCJApkoxbAZeaW+0s7cm1q3ZZ7Hnns3t37tlbhkzzcPgEkch2RKFzCVIIyWK2czXiZ5kJrS2HCqUvPnDp+XnN+IlVfnJWMJntOyTYn2BY0KdMBJHW4MEZ/IpGlSeEdwb6IekURisMxUgatI6CHYnEoMynauGX9zj2btu/agqv29uwwMqL1QuHpZchZhfJr7UqPmsIUuJr1vew5y86YOmnhxHGzWNIaV7K+LFi2aaC7gzmYEnbTRxqjMXphktW+x20p0ukuKFRVSTNNJzU90jmw48G1dz227eFQldygxkQFQS4UCJdApaDTjuP6nheXoG4uDOnJS85YOGtZY3aibwpxDe7IE9w7oHQgx1KaqD/KGD0zIkNpKWUZdlN+EcWuNjEgneKlctQjsSdGt2x/9L71d3WOdiSqpk2IIAtwLY4jx/UAGE3SCgQiYCCN78vMcXOXLVt8WnPjhByf6GnqyAIiVMBhP8EssI+nvAP9tT3gkUQMqctJK4sG71migxFQFw140MLExnazEzxO4nKtPFocLpaGo6hSKo/u2L5jzpx5uVwemLvQzLNBprHQVAgaeOI6LGsiR3AogMsFteRAylE1aeIApc+A7Rhu+FMprbeUg+mQL3CMuEcr3sB+xQB2nOtyEnOpEdZAB5C/WB0aKQ2WKjS+RyfuurVbgsCfN3cuONxQaMplGpsKbblsgxPS6lWcARcG1JdRxMKBaYs5d6XI1JlnGZoSHgNb+1xjNEYvOEqVMXU3Vh8JNKS73ORpTCZMqqkkPDROpEU4PDowNFTq6xneuXNne3t7U1MTLsclCKIymUyuYAr5hkK2SUPtdCBNBhbVczKe42lRSlXvYEOa6qB9kDF6pnTA76QmFFswC04QW83KRguVWBvInSiOKAPTIY8qpjIyMjBaHIrjUOl43bp1EydMam1tdbxyJsg05BtyQSET5B2WQZzsyiynNZpptMT+DuG0OITjuth3EZ1Ru9BfnXFHEjEcoLS+IOgpbnBFiBqKIqNphIWX0NKH8O7SELYK4YqSJBweHlyzZs2KFac2N7eoREtqMKBwFXqDOhHG9dwsN0LTqgQ0+AS1k0p5Wk3YHrg16MDuGD1DQqVhmwocfScyGqwjS6WooQyHwSMISxK5ZMo0pZFTOtQ5wZo1arn8/XXXZjOZc889G1IFcZaIYDiNypJJA3GTJlVXzImEE0upOPXhCRxRXx7sYJbhYZ4F0R+jMXqekzVmJorIx5DvgZrFjv1yQS3e0DjAiUghooVJFH09PTChixYvmjZtGjJTMwN0Uyvu0koW+FEPL1hdTeOWbf84zd0Eepda0TQ8HdO7P4/AJmwPrr2UZaCYDTAlVeIa5XHtk0VNkJ8pFia8Rn27uMZluPb6G66fN/e4mTNmSSdJP1KAOVQwrdKHgNkTDixjnDo/XAC+EXxIR5Thn737U5/kyNKRRwwHCkQiJR0iJE1Qh8oufwmXk6gIhwXzhXaBGPAbHOx75JFHTzxxeVvbOMS1SuWRX1BvDvgeGk+Rdu7hjsvqaKFOB+54oI6w+9err2OebGUq1J9d0xrGCbygDioAxeAI0AIZGk7bNDNgnO3AKpWIbrz997jw/PPOkZBnFAPW0bqnYBg2ND8aB+SjHU+IDOe2dYHAcp2DoDHGjdEYPYnge1L3g63QI9AVKB+UDooIIwpETp+8TTg42PXQQw/NnTd38uTJhA2sNsGPKN5EOiuoUxg013aZNPBSFqg3wIQiM+UcU72/jGDEUjt2oDLTI7GOGNlL6qCSxFWanNBE2oTCeEZ7tvmWEAMuveWW22fNmjdr5hyhwCQDa0mMBYHBkjqEI9DmkmAEfrgFgbwUKcAAP1te76/SxvAkAlqAtENME0UtChq4QUWoC6EaTJIH2OJcDw8Prnpw1YqTTxk3rg2QWjjUNo4qo+kVqEYAtWyXVAAIh2oqfexnp45eeGR7V6fDEyDe1DEVEk8NDlpJWvjD9utBPpJWmv4Mbh/Ri/P762/AwZe95ILEfslzqBOjpPVLnUGaj0EiO8QAkDhHK6el3BtrDBqjMXrGZJKyIm1E+EWgHdqEBGA8YqmhwdGHHnp4/vy5U6dOIwdEwIKIedSAtx8lMAFNpeCLVNp1s/Vyx+ivRlrRFuyAEzQmBIRIVIXzWJoGljRYLqWNtPzWW++cPnUGOEgdwoAy0rEwlnOC1ux14RZt6AV2SiAQB/EzFU0b2OJnh54NxBDHyqWZL2loaJL2DibgTD3tY10G5hLc9PZ3P/LoI8cff0L7xMlGAUG78DSoGJ0AKUiByoGUoyxgL0LPY1jhr0pPkEEEN+CR7bigIpPHWaUTWp2K1IAmUQdcAI8SHt9yx404cv6554J3uMBzA64d+joRe7YpgcgBTCb20RZFADiO0RiN0TMkRF9kPOFnCNfDayhgbgLxPOnp63zkkUfmL1gwZcqUOhy3KmxUxrFrUtHcN6R51CruWisqX9hrRDw7hNoGH2AAwbXU/dWdoIBvizWLqZmBPjSZ2267Y8aM2TNnzCKXiH92Y22kXWsKrDORpImlcRxxNE5ZLj7BWv/V6dlADPQNQhDCjU0EwFRORvsG+voH+kbjPcN6Z7k8WqmM2m2lUGh0adWMoNGfmg8KrdlxzU3jJ7XNzHvjJMtpoAXj2ClFxhDDs0kJoLFiNch8kdcSHRYrg3393TjRP9I9Eg+VysVytVKu9pcqPYC/DYV8IVcIvGw2oPVsmnNtUyecmfObHOZzmj9DUj9sRWOGOH29GIMMYzRGz5QiAwdBrsfwWiUe7B/Z1zWwa7DYU4x7h0vdgwMDjgN4QPP/BEGQy+WwLYiZGS83rql96sQ5Dd44wbKCNJEm7XXHlO9ZILCL00ofCliBx/CDikUj5cF9g+v7y1uGqwOl0nCiwlqt0tvX51Nf1WxDZga42JBvaHCbMn6+ffy08W1THJZ1jeczj7qMIUJLlOsGhBSOPcSgjIlUcVfXui37HtjV81BfaUsihpgTxiareAbSj/qk8f30JCTrhr48DNNkDCbj6ryI8hMaZ7fkp0yeMG3upNPbGuaOfZV4Fkknqip43N27Z+v2xx4p/ba3vzM2JeFS/StRVSJSPKbuDNQrhZZgV4DQBix1gA+MggELHLM3509qzE6aO2nlnImnTG6b5/EMFMnOYGph8hiN0Rg9AxqKNu/t2tE1sGdX92NdQ9siPhCLUdhSxWWiHCFpYvz9VhFbUlJPVTlzTOzJJN+cmTp13MI5k06YOXVBLlPw2RSbc4z+mkTmEDaxuG9w0+7OR7qKO3f3PFKKeqpMxMI3JpaOFpIlSY1TzxJ4ZFxRcjh46QrlwcjyJJA61z5u+ry2lYsmnt0+aTIQAyfLid/zHzHUW1SoWczuYA8SKphKbEuzxAk6KxLNizErOixcX7r7ptuvHSx2Ci+KTFlzWgebcBctxXVooiUTgaQICEtuHNtZFHm5w4Lj55969tJXFthMwRoyxjeJcVWNFhSVFUarpOSikHt2FqADlfhsVeZRRqgvSBxqjmZjoo+iqGGjaSoSYp7xQlpGlXV11zbecN+v93VvF1LHTpetTmoyQgl24k4SXOImTWAXp2fTgyQHxGGIizSyYnjIRI0ncv6Uky9c/qZ293hPT+BxAffIWqxM5TkGkhMbhSCIGXAxLcoS3dM28L2wZ7Yfo2OIoIL7hRzyDiPKlWaJYCMOKzOTN6wNWEA50KvemO1evfPGW++/1q55mBge0eI7ZEhTLSMdrpf6RNKk4tQJGdGtoflzA53IbNDY1jruVad9rEW2M5bxWMFjroHplAnTNea00pXIb8sk846HS4vfr44vVCrTunrMQ2Uc7Di1qUiYNuPDaukYoRBNyaQFq8RV4/YPxdt/dfdXd/evEn7EEEqpBpE0UygtS/ZqWxK5vPSHDQwiiBpi7ZE0QUaZ6dzkCfPOWfGKadkFLhvvsYlegoDOmsd0iRL68kTGlMQiNdP0/4jRn44Y8ORwASRM9R0LFCBSmqYrRYEQLR4nrDwSdmzf+djWvY9u6LsNwselilmEjLY9QdIqXNAN8gGHIGUFM31Tqkl7T9pqR+pMIMcvW3jeibPOac1N8lRWaEckCQsAX6TRHsoFUV3h0dJrj2iVHTNUI9sErEUrSaOibE8q6mCqdFXxcsWM7Orauqlr1WM77i8nA9IFklBKguOglCdpos4lDjBch5NWHlIrQ2ehPDEtSIazHPZPiijfwCctnn3KiXPOm9Q8VzBHmowgZcPdqQ84tg6JJcwoSrPstMWQvNHdXuhGa4yODTJ2VT+rL9ihzu7WM2hhQlqXQGeM8LSIiqp3455779/w++HynlhUYQShCIbiLlwF7YCuAEPj6kPbUg3NInNIOIOZREqpFacFD10vV5s6f9aSkxeeP7lpAYsCX+a4RuAH62uXtCY4Yu0o3cnaUquUL2yKyMvQjyrDbujHYU0Bx5RHIyCoFwILWVmL0c7RnQ9uun3D9geV3x+KPoWoCTGwzgiVJT5i9wDBvtkSQRSJWao7sP1GVkqatsAkfmMwOec3nzjv3BNnnZ1RDQ71+Gugng0o2xZEjRWQJjhlBN5H9Mvvn4wY7OJdKZE1t29C8mQ78ELoE8Uq/bXd96+9cd3W+xJdTnhFZ3pwKlGKU4dPnyTY+JByzmvi4Co7iCiPVQz4GEafLbDFLu6haPUOKEnkeapl6Zzzly86oz23SCYFh7vgm3SQCcXipeBv0o49FtKM0VMInOLMgYjTDn0ahV8H6IvLetfqTdfdv/aOYm2YBWEiq0woGthNM4+2UVb6WehAwJGm+sYRmBUyf7YoS/urHfIry7TopQFM9CThAwDFBLxxTW7mpCVLF66YNf5kn02QOgc46TgoUdkZ7Q+wLdUY/LdFjwHAMTomCMpjFSa1clAiqQ0gOY9j6qMIa1aMd63Z9vvVj10/HHa4WR6rSAnStbpGWLhgm+KoFSFt8X0qaeZZDQViiGhCFOgYaRCNms7iJkkgk+YZ45efsfTSmeOXsTiHY/7BrXgHtC3V6yPpfY4+grek+iBPXndJ6ZbwHoXB5HEU9fqKO4pr71p75Y7Oh0JdYYiSgCN8L6aWeJhKKoCQGV2b1i9xhI6luwJukdzr/rgLWxppZniFS3g3h2uXaSnjoCBbTl54+knHrciJU+CCfZ7BHVx4SCoMHIezxoXP6dqVmtwMgIJt9z8Q/5E8xgmvFZOeBzfefP/aG2piMJFl6ZkwqcL6Kx1LO0jf3g0XUHsJrSxBlx6CUJGW0hq0NWxvg0KUqmlWcyVE3pFRg1TZKc0nnLXiormtF9BiBPSFh0b72a8YUCdcN4YYDkOG8DJ+VuqTxFRCNrh22/13PnT1qOpQIhQuq+kyzgMr0OKqWmoybcie/lCvaYLYRZ+Q6t8L9iuSRRL4KXAbuMQ4BrJLYhNLHgoRgjEOK5jEKcgZ5y9/zfHTz/RZI9e+tNNsEBHrUAh+YOH+aGz/yTEao6OaqEsc/YVYp0KewgEdskqRD2/Zsf7uh38+VFuv3VHuyjCG7mQEXH4aStGSSKmK2ULou8ahw38t61EZVNGCfphQXEGD1l1RTSIVOFkTBhk+fu7UU8886ZIWf0KBIzAgn1PXuP1/Kbk/8cKklGVUCXbsmD1GB5SSnBb2qIW8Z8Peex7ZeN/uwQ2hHNUyMmxIiIzWQaLsIntUl4i+AB1CahaimoVFw2GwDwmbFvZrBU5RtwYq3/6wcRFpa0PL+tDYwcR4iL1rvDnfcvLit6+Yf3qgC57JGRQvHEgTrfvDYUyP5GfcPxkxKBZR2wdej2SVpFAJCCCcz9D67rvuWn39vsFNMleLZTViCZfQAe6G8AGo00jC41Atx0YnqAp4C6HzNBQ1fQRyD/Q8OCI8lcRKOg6cFY1itdhO0OQj1FUuUVGiQ5emKeFQGQApX3rLp77prOUX5fzJwjQgiqVKwmPRaki4ZszJHIoUVSswA6CeYpW9Q+tvW/2rnZ2Pag/cVFpE0uOxrlKLV8xc7rsiSFgX5JhEkOQYFexBEoiZZIAIRBI840ZpmkvDmEQCZugkRhFgLI0wtp9paa4yJwIPDeSCZkUXMfOS7OwJS196ylvasguFydMUJfSIxH9IC7JZm0giMoYYxujYIMWKgmWMnV0pUUy4cOXlyPTft/26+zfeNDjc6WajhJU1N0niKZVxnAZXFDXNGgi9hdlEaEQfd6Emtj08sOpHfZFA0Ko0zYJRaiFUiEldRvMHiUSR3nueX6vwIOBxMuLSNCtcqELgjDt12TkvmvNOOCrJAq49KDu5SUnWAuUfGpW8YChJvTqqj+YAsIe4SGAA6VNPbSDceu0939vRvyo0ozTHowRQ8FxZpsGT9LkHVhAWj6Ivo6Wg6beo4ZZ+1r0jpqojBhbCeNJ0NrQAZsQljZ4FLJGiNQwzWsQ4kujEFY7Q0jWBpnWCM9Nb515yyuunNRynjOOwBoiApj4N9FnCPuiRoT8DMZh0nVW8DSQp4rVElIt68N61v1uz5VrFK9g1TpzQgu/w9xKYKKPKqCmHZ6hbqAlUZLJBrrW5tSk3tSk/tbmhJZ/LOzQiCEXSWP9Eq9GR4eFSf/9gZ1ffjlAPa1ExooYbavoijjrIKuPbpQoAVpRgNcFjN3KaMnNedtb7pjWd7vEsYAw4I+i7uyZnNkZPpZgpCTBQGWV71256YNXGawfKW5xsLWa03K2hgUDw8YkLbQiZzzNAFo7IqxgYI2jIN6OACa3TmhsmthbaG3IttIaKAXwDEwHoKpVScajYPzjY193TPRh1cFERTmScUS1qMQo1WS4bjA6MiTkPhRxyTE1GmbyZfeHJb18y+3xuMq4AoAZpJKjFiH5Wm8YQwxgdE6RZtzEFpl0g73RV64F4w7V3fX97/4ORV7SCTn0UyE2TWsHeqoCVmYIncaTOmTjjy6bWpvaJ46dABzN+wXW9IAikQy3YURSWSuVKtTJQ3TM6OtI/2F2uDcVslPogywqX8EM60RMSVRZOjcOQA+PHnkmyriy0hgvOWXn+8TNX+KYFmiiFB8WLNPWBcEgDX7hkFyhHHLy/5z8QhEMxc810b+q88/e3/EJnijU+RCPICAPYrwlJnrOa70Zc1yTFV9KogsMbC97ECU2T21rH5zMNruM1t7TZZgZULw9rYbE4XAoHhivdw6N9PQO7Y12Uno5VTOXxqpKRQDEAmwagweewkU7VUwWv1rJ05tmnn3hBkzNTiCYEWojH3SPZxPDnIAZGXtja7mo8qv3iqp233r76+lK4l/nD8BaJiV3fS6jhQNJ3OiMzSdnleR3mJrcunN2+ZP7MZRMbp9Hqq8aX8ERQBopKybMDAqBYEklKwV3VIjPUU9y6c9+6jt7N3b1dxbA7kTXDXeMEtD4F5YUnoQ5Dwt3n6jZVnHD+SW9eufilQMe+yFLfYApwx5zMIShSFS3Czd0P3LLmyu7B3dofYm5Vsyp1qeJAewR64ap57GR4I696rQ0TZre/aN6shW0t4wORQwkQVocHtHgE4xDN/cwj4yaojQEJoEvWE23p7N22r3v7jr0P9xf3Ao3UDC1N4YhA0LTqEXOGmahK7XqqVVRbly0886IT3+zJfKyNLwrcuIIGzqBkQiRjLUZjdGyQMqMCykDOGCg93NK3+re3f7todsSiaieqow8NFJhSn7oQGAE+3SvDZmYLuXELZp06Z/Ly9taFPm9ENpHqCAolbEF98GgGIATDCOpEzTbORX2ju3d3r9u6d1Vn/8bEDMeqqnOOolmKERvgUocWPmA5rRwYZdxw+fyzL1z+2kYxBciepigmtUMU/IJuZUhYhYaRK7CGZiaUPkzZaIWP3LzmBw8+do2bydUSzV2hyVJFggOKxUk83oPJiuIMDzyWnzh+2twZJ06bvHBido7LCmAW9f+jb8MIay0wJAOHmI1W4dEQDRbXktHOwV3bdmzc2vHgYHWH8arKq4RJmbuI2WEYXa4dV8QMLlVnRdQYyOZXnnf53HErPNNMUx7aGXCOFP3JiMF25QUOwKPGZd1z/Zqf3b/9utAbxCEOyMMlNvTm1nNQBXBdqC1cOHfJ0rmnT2qa67IGh2WEdqixhCCSDUshsHSF/fhAZOBn0pSmCbJCI0JjVCWu7Oh+9IHHbtzbt0nmKlU9YpuHgBZoaiDlluB9PBM4UeGk+Re++KQ3uaadM8dhTjp6YoyeRDXW8cCm225a9Ys40wdN0G6kCCy4sDXEFlgrI4TKuEnT3EnLTl10/tRxswI+GcYIXHE5SaFt9AKTrJgjmfY/oDEXLCasRl+YuCND2C9Bq4dUzUhHz5b7Nt6wuXu1CkaZqgKY4FKc1rY5joqNacb84xouPu/0Sya0TGe6UQJZUumQJTu60t56jMboaCeawJG6s4eJ7F+z7cYbHvhlzRsos2HXybAEzltxHtNnXJhV7cPKFfLN58x76/Qpc1pz412WNcxzADgSab9NYEPWMP1kAQRRt6g44iT0LZzahZVitSgpF1XfY1se3rVnx9by75VKPN8N44jT2DxaUlgKGTnDPi/41fGzGle8+rx3tgTTtKEPxIZpl8ZqvnAJdlKyDKfv8HDQKtIjI3r7lXd+Z3ffeuOGsFyRimgSZ4qrhUNxE4+c2NPNc8afvHzui+ZMXuLRFAAu4iRXB55xNEJsQd8Y/Hq9EsuUghEmWwzcp3QiXWxjJZC1uKd3/aqNt23pWBPzEqADfa0An5n0kyQGaMhI5JMm65RbXn3mO06YcnrAW6VIx2oeGZKf/exn68lnSpBf6xh4+NDmu2564FemMFIT/TaQd1XCJPcc4ZDTp/dF5uStL/u/J844OwjGBayFqcDjHskzxBPKAp9Dn1kIOtCL44fahnswMU2SiSiUfn4S56TM+7K5pWHKCfOWKK+2decaJygzWeEiItVg8EgBLc/BaoKFvV3dgd80ffzxMTAELUxhH3yMnkhbu+6/9o4rY2+wavpkACCAaANxRkDf2GhsL3BYIFTDay7527MWXNqcm+2yceAssLAnIdD2gxw1IeAHkAjBBQdTwcDPCB0T6yQQY8KdjJ3NKfBFU6Gh5biZ8zMTkh0djwhedAx1gjAwfCanaWCSkk7IRCnszW7bvqt98pSm3EQJIGFLBbSwf17g31LH6Bgh+u4HWM7CvQOPXnXj93QwXBUlmo9RS0kfI+iDHS1AQJ0IMjOnLnn1Be+Y1/byBn+KwxuNzkrtSyNdB5bSjnaHJbXDk1EkaSdBBmtLedUaZ8R0gNoZKQsZZ/ykCQsXzjvNa+vbtaMjSbjn+Qp/ROL6MNy12C3ax/OSUac2wmZNW0ALWNhRg1TOC5hovkGESzZQTXiNicofHvjvjXvvokmBEOSLkLs1x4MhrVFfOhVIlXML5bNPe9FFx79pQsMJPh8Xh1mYVtfxpfV+dp0+6tfA7ACH9CeAFhziK+JvqnP8hAv3ynkmm29bNGNJc3tLR0d3rGgeBuqTDptMQ9J51VSYh2gt9mVm4yNbjpuxqKUwgT0rYyXsPBWw4AQQsIsno0GVJIBxolkucsSWgQevvP3famKL1rHQOZ4EjvTKYlAHIXBuELZN95eeOHvlkulnNDbMtGUeEUq0oZmFNu166I6HrumqPBaJYZXvj+SIrE1jJqBBL2JI8nLGTDxx1ttOO/6SgpmaATdEUcgYise0HWoM3eHDjNFC8sc22bENCU19gb86o+COXRay/oHSpu/e/8mRodGMk9FJQt0SZai9sGZKnuBumG9hi46bcdops18zoWk2LqWurvzP9dUHRAzG0FDXE4hVT1/3dQ99ddPwrULkI9WQsBpzBqSo0BL+qlDM73RLk6c1Hf/6lR9tC+aKxOc0zhmIAeZzrFfKGB01BPtK/ygkqmBXExCHcwAppZzY7R4sb/3JzZ8bCvdp6lEOl6xiqInrcVOTOka83+zMWnnc60+c9yrXZDwEqEeOQmV6RzbesvqHW3tu15liFX5LNicqkzX9dsocasxzmTzvxIvPmvNmJ5wilWdyNcPgF/AG8AihbWXMkULDTRyTWOKJ7nHEJB51IkFykLu77tt68zWrfqVyMgqVC0CFAMhEkjo1Gkc5MnZmTpl5ybwvtLe34wKtgQT/smiH/LFN8AQx8gMbfn/z+v8ZdDaFfp8XNQI0gn+GuXDEPKH5IhtzzW9Y+Z7ZTWcYlbfYgwHF7J83LCCW/en0NG0M1IETfwin0gZxp2fhlaedeNfA6l/e/MVQ7la8wowvWA6iHCYjyGdCL88mn3XcKy45420zJy7JeuOPZDcCIClC315r8/jFC09AHQ0MFBNqugtozkdq0sAjeJLnVejv3dMxVO5YOPN4yQLgNMS6QmTS97E/1P0LwvfUXxfchNunqRnD0dqOn13z9Z5wj+s5sa4qUROETJVJnIA3icq4E2e+/NXn/P3i6Wfk/fZ0zCqu1naYTL3QP48gHtSLGxGRyudyc2ef2Nw4ZbBvpBxtFd6o4MAuNA+JkUWjGxyui8X+3t6OWVMXZfxWTt2CQsRO+8dwjtEYHQVkVY/MEs3oyKTWjo0aQUlNhN3DG35x/Q9LrCdkFRubIXcipDY64ggUw3HHz7roNee/f3b7MklL9trGgiNHXOhMkF0we0lby/S9+/qjONJs1PFGqSMEUAt9aYafU3v3dmWDlsnj5nHXp2ZjmsQFrwQHARMKe2qtqH3PY55SVjKuRsLdv7nn+6sfuydxq7WkFvgeF3GsilLGPNFSOY1i6stP+9tzTnhja34qjB6usqbvL2Pf45WMcpwJ4yYtmrtsqBgO9CY0cEZ4QgrHFVFcwzNCzOIo3runa8bkuRmviXFJw+QhP9RCAltqrfqfTodGDHbOKUinda+EjznNcUAt0HAavLO49r+v/1TFfSx2RoE3uQmQK1Ij0k1kXJheWPbqle9eNv0iT4/npoFQ85ET8voXc/p04QmWmdE+9+TFZ+tq0N8ZmqDXsNBQU16g4zxjPndHR2s7R0a75k45nrOMBBbGK0DYSd4h60cUrj9fidhHNWZFRBBcKEW7f3bjl4biTdp1Y1PTfk17UWxil+cCNS6XTH3FyvevXPTGvJxi4qw01GuHwAaPDQ1L+cswFkkQgi2Cu6R4SaG9ac7yhWfksmZ35+YojqXrJ0YpoIOoTbhF5hZHap0dPX3zZi73RV4qZZff+8tQyxiN0bNJjzewQeIdSZEYi03IeLh61x9+dt03Ime4pPuNT726YOGAJIQSng4a5LQXr3jXOUvekRVTpM5IHnGGkAyW7cgRAmKWZaaxtXHhvOnLhkZ6S+UORw7T2HcgBupPnoYKbOu2bYWmXGtrzmMNtr3ROi/qqg51tg0N9O9YJHrPx38OqkboUdX5y9u/tbn3gdgpGTfyPRjQMhNVRxpHyxwbd9LCMy455e9ntZ7jR+OkS5xPQQOJwF9Ato9qApdK7b3klwPptBw37bRxDfP3dG2JIqNNHOuK6+IhVYxIWshipbSvp2P+rAWe50jq8IcHcJiQQK9/nls+NGJIWz4YQHE66pQExxJnPdXtV972pRH+aOyOapbhpgB0w/mokFJVcwvbV77mjPe1B8cHptnljob5p4mdjxhkoGexf+wIT2mUK01mztRF4wvTt+57zJhQiyHr26jdTHjVhI8MDHR6bm5y2wKEsFBJIWznfLhPGqyalnpME6oMPyvuCQurpvcXt12xr7gmcruVyhonVk4NlQEv7cRN7cHit7z4ozNaT/RUg9TSEaglnKCuu7YYMPIvYyVVuDUypDk0DYlUAYszU8etmDZxwZ6eDaVoj/SdOMkFNG6ookQc8spodbRUqi6YuliqLAU0R0yaxmiM/vpUt1kgwt3Gdh2Hd9neufbK+74Uu0MhH+VZ6t+IjMJIqR0vbps7/rSXrXzb/MlnOjonE2aXOgZQVvyI9mIjP6aFY+g7uec0LJg+zySqt3MwdEI8InA9GX7JFexsIHZ3bkz8oXmty2lmeTtwgnSZNNr2R0uV+1gm8Ie+8mo58tt7f7Sh7+6K0yMymsaHx/ZDBVciyje78/7mwo8unnJumzfXTQIJ/+nYCy39hYjBShJ8PiTBloN611Jyv71pxtRp7d09fZXqqOMmNEOBiRxHKshUYIar/YODA3OmTQ94FiCDLuS2vYtSfzI9HWKwxdLswJAqOOiYhbGuXv3w/909sLrKh5gsmKRVmgLXZcGGRNy6dOYlrzrj75r4TI/BslM3OAmwIyviyPW8QG2hzqlzpK19KRwHos7diS2Txo9bsGvvllh3C6+sqSMewWRyTUJ37utqnzi/kG13qRckXgrv5xBieAH4HgNfT/MkKM1V1QzcufbX6/beWuU9zI+ZyQqHJ3ESiEZd8eeMO/mN579vXGaey7NSAoZqjp+T0Egfqm8HBu3PrDDilv1hQwQuCOIe0DIAJZhonIb8rFlTFuzp3lmqDHAZubykaeoYLxGA9cWR0T0ec2a0HseEl5aT0l+sgWM0Rn9letxfEAEwxKwyWN151S0/GHLWKwfeRqm0I0AiMrzBjZsuWvGOC068vDU3E0GRLyjgIu2hiWiCI2yyDA1CooZqGFVhHJGZ1b7cVdN3Daw3NA8L3GBCHY+oS2WcsNLurk1O3DilfRozPvVrx8OQAsLMpvp9rCjjAZbB/ylFX1E1HAq8hmKyeP+Ga29fd1WcG+AZ+GZFnU+Na5R2dH58ZslbX/rPE7PLsnyC0Da2cStcelTJlurF/vmEEm1vAVvjqH/EdJKDiyrjNcybOr93sKu7tzObyStIGWWABEWKh8N9/V19u+e0z8n4jUbZYS901Z/zPIdFDIgEqTcoJdwEgiMrpWTPb2/70dquq9wcCyEuvFEngaOlq3nOyS+cdP4lp7wny8Y7EGtq/EfZcDbUO4Yz29nwSBD17bBDMCxXLWOp2Z0esyE3ZeakGdt2r68lI0ZE9AI0M7FHzeA82bO3Y8m8E6Rwbcd7x3Ybpnc75gnVo7TWThTz6ra+Vdfc+wOTGYpphvksIpq4lmRYCxtqWDzltMvOfFdeTpYsIwERREida+pjE8BLWouNavmI1RgVZku25hAbw3xn0rwpK3fseUSZXVpUtCkYk2Hcd71IqaHOfd0zpy8vZCcCAKVfBNOGvnp5YzRGz2dK5Z3a+WIlh39z93c6ig8nzjBCeXtCOkx6ScartVx61jtPmnmRHVbmOhLWq0bjImnOU2uXj+wXOet4GH3vwA9OJOAqO2X8vElTJvR1j5bLo0xECCpwX8rFEy7iPR2d06ZNz2SaaZB8ahLSwMz+6sUeM2TfSpuEek/hL9c7Bx64+s4fRUGPcktRnLgyo0Phwa3E+XGZRW95ycdzfEbAApruG5c4JSYGGGtMC/vLyRphW8lU8fhZD0tN5olUBd8J5k6d52bdPbu6XN9TNO7WREnkedJzWFfv7qHR0fmzl0iZB6tJ7Ih9fzI9DWLQto1BwNtoiZuPXvfw9x/efiPL1CI8nl0pyhEh4EqeTVm55PUvOvGNeTae5g/Gg2BDQ3xQEqoaHvpIijkx0UKFeq1Rgr428ERl/IaZ7Ses37RVsRCyTicAnaWjeVSrjZTKQwunL5EmTx/j66piLz+miSbhlrBTpZFq75W3fDN09iSyyHiOJS3aGXKTXC5sP3naRZesfHODM8VzGmiaGJr+BVXq2p8HISFeWuU5ApTyzhIlhaJlxjh1XYCaeX5+/tQ5O7ftLol+A5BOBpUsEuTKcHdH584TF6wIRF0DIWh/ntCP0Rg9a0Rm8IDuUO/Hypodt9y18ddh0EF9yWnoBEWJUnE3yrz0tDctm36xa5qgftTjyvpiTh13bMtqii6OINlnszDE1VB6OypTCpbPTpo/dfGOvRur8YDSCPngeujTMpQx8oudfT0nzFwhRd5JZ0ahd7P/j/DDPQ+IXDRNKiNolYM4SeL/vu/feytbRKaoNbxgzuM5l+WiMJrccPzfXPiPeXdC1slTowxqlAaXwbQ54q/RYY5AJH6pGwMXXBFLhweeF0wYN6W1ceLm7ZuETJSp+tI1sTYskoEeKhV9v3Vi6yyP+SZWtKTjn06HvsayH09DDwQ0orTpru55dNtdfiut2s5NIRM0MF7RrJuZ4qI5p58+/3IRjhc03SlQTzXm5ZjF9oUkrbJ1JAnPhWem2dBsAlJKXwUJhDsVR2famk48Y9HbRDSRa8kBvnhIy4U5TPjFHXsfHK52EFRMnRat63Xsk3BkouOKLt1877XDla6EjyoWS5FVUT4xVR3r46Yte9npr29wJ8sor2g9CZpRRDGfPgpQxaK+rNUjGHnohUb/bKL5JVmkAOA0fbficjjgvY2ZqRcu+ycuWmguBx4KU3NUYJKmyPB95fWbelbFcZw2MKSFjNEYPZ8pNaMkrKREKtLVex++PWhUyhsW2qP5fbUrtfSYO3vq3BVzz5TKkybkTpGLkIaGKZ+mTYIV5lUmRmyRR4zgSOjZoNkKJhWGFE5u2IguHuUavPYLTntpwSsgjpWE5uk58bRxMLx3aMtjnY8w6hCWFgO4YD3GMUo0nZ2Nynfs3LZzeGNEC4PFtNwRTf2DavG58M4741WN3mzABc4r0iszWVV2NZ6INdRLOWIEEKksloT9pKCOaYdme1TMlLnUhSybcNy0FbMmL6ZZv5SBXIlYGB5X1UiSqdz72J1lVaJZoaiV4c+hwyAGqiJFI26NQowqnPKax26KZaUchxqgwNS0qQrNA9Y6Pphz3tKXm2riOb4hcIV3cBzmC4LEVoj+SoL0xNLxB1UohQyYOPn4Fe25qTLKOsJHzTIRRnGcmKBswjseua6mR8FtKwPHHGKwcmTNE3gXWfZp6k8l9dbdq7fsuYd7IzQDU+LpGPyqBCzbmJl20gkvc73mBOrvKRrtQtMyERY78NvPQPw9sk2iKBEo16mzkayOr3Tgi9y8mXNmN53uJHhWnegooZE6ijvVwBP3P3xT1eyssRrwe5xUaGwxWElTkuOVx2iMnnfEYRXtNKmJBuKubdq3arC6o1gZlqahxmHqYyG1q2QmHnfu0tcI3eQIj2It49LoRm4/79Y1EKHkEY9WrUZb7YOdQCRN3cNZPnAjxFtzx586Z+LphGDoBVQslHKhjjQnxAPrfh+xboSFMKSGJm+LrL84Rii1KGRSsKERI07CdJUP3b7pKj9xsr5XDRPuNXgFX8uqSeKlMy6Y1XSS57gwnJx5Gi6czBo1Df11hu9bhtl2ncf3EF/lFOORY7wMbz1/xWWuanPcTCWu0KzVhmezzVGVlyo9W/fcrvkIeUB6UXDtwI+cYlrk0xDk8RBEbWIGgSWu50ao/trOddtuiViJeT61TztJEo+6xvej9ktW/m2BT8pLjwJCF1jYkRxwwZXUr96+Uv21jgxR5aQVlKbsDv6TWuG+XDiGNcnmV5/7tpyZxOAaE+0BRNAasUHkxBv23be3uLHGK9BDcLpe6DFIYFwqAfiflNXgHQ/9JpR7tTeSKCN5gZaT0UNOpfmCk17X3rKUFvhwferhyBNwzaHREY8jBigBatjWuG2E/AuJOFb/CcgyIPD+g1xkpGgUjIY2v/K0d09tnB+YAngX0QypsQJKULXu4U1XrvpK2YzEmnl0KVCRhUrU13WMxuh5RxBtAHQYKc1VKem/9ZFfJX4fDVROGllAHhio2ImDF5/8+plNp3PVLKQQjsN5gMiV+gdDxlEEEbzPkRwoAeLUja5uQG2THo74nBV0XPOEz+P285a/qb1xHg2tp7kkdSRirvORKvaWNqzfe0fCYpoRnpyFXXnwWCHyfGmdUwQmdMITlqzecdvO6D6PDKqGpQqNox0gBN2Wn/DS5ZdnRTuCZBg0xjwhaB5oMqRHHDHs51b6jYr26getbaaloRPHBD5rGO8e9+LT3mBqAbwyECu4G0WAM35ihu7fcGUoehV9ZbKm8/HfMyIy108lyAd1RjAZw13Nqvc/cn3CRiG8UZXRqqm0LITgUW7l0ldPaT1JioDsNbVLPKdkgFc0tZUxMb5x0RnLXiNVIeNko2qNapRH9LnEjNyz5gbBSoT5j7T6PR8oFR77wROyCvjEY1ZavfmW0XBA01hXLt0giiKELo50Tph2wdLpZ0pFzQoqToUmLeC5pwav9S0v/sdJjctEFAQedakxzFcQOj66cfvqrbseNCJJEISZbP2pCSGN0Rg9/4gGUzpaIwKrPbz1jqFSh0EgiHhUCRVWM25OqszsqUuXzjuLKd+R0hjq2Vu/9jkix81rxX2XNXoTX3Ta21jYSHNH2ZHyRse0fqVQ9665M9ElGn4J/xrDwB6JcOL5Qmn9w7wIpbWbcWpm9L61Nys2krgjivlM52j+5kg4UePFZ76jwWuzSyk+p1T35PTMLOE+d5fNOH3x1NM91UzftqjTQ0wDAlzVO7LvoS33xjKy19gOF/VfavxTR3BYOjRiSL/xGwa4wPqruzfsuF3xIgCpK7IO8EIcyUROalxw8rxLPNYWx4x7NHVSeulzRqgp6t4PfOBw07h84SULpp2sy05GZmnKCx4yUQPu2d6xZnPv3RppWivs2CFiskX7luM0MyYBYK4jPrBm641lPSizkkkPzPK8QNNyG9mXnPgOz7T5nFa8dojVuNIagOcBSZ3x2YyXnn55g2xXYQURGjM+wHLMi0EhvvvRqxUb4rSA/AEmPtcaO0ZjdEiixQNFLQ5ruu/hzbcqORypCh3kXgDVq0jftFx0+hu4bpTkiqjb0HPenzcOqf9joquSZWe0nLZs/gUspj5NDgXQWuCUifpH963ffb8WsKsMXvWwruQoJGoPIntCHpRTB8Zk866Hhsp7EjaU0CxEHlc5R7FAF46feeaM5pMZfQF/jl/fkPHHX1pUk8QncQPWcPEpb8kkE6i7DDAoT4wIE16VWX3f+ptKurvelnLwzzoP+zssHe49AUB0ouCBaw+sv77CurWIaeUhI2htcC0D03zhiZdlzQSWCM+VxdqQos9ZjMa9WUIgi13qqP9ESo8kCWV+6tlDUlogErjq4LQ9eRDRYfynNgbgeo83v+q0tx83fYWuekbR7AKa4YVC4w9ffcP3+ys79Z/VU/R5S6hKCxbok762H+BiGpNbWbvz7oHaDidvynElVkZS11nBouCMpS9t9KZ7huaEh+fVNEUTJOb5ghiEclmcG5eZf8LsM7M879iOrjT5jadrutRf2ryt44HEQB7oedOJN+pXjtEYPa8I/lVp7qjNex/sL2+LRdHxgeZpIJoTu7KWP2vZyxq9aZJ6lNNwRSFg+w9LsJmpAVSKGtWwhSXEwdSWHrw9mA6YzaeeOiS5drFETwquhMcazj7h5TmnVRqfxdIRPAojOFHjVR9Ye5Pmo/AS1DvqaR76aCNYlLTKABxiFiasvPqx25QsSi9RMjZMShM4SZBRbS9acRmLGlz6ZvOMKvavR9b4wwbWW3pcCWgXNDnTzz7pFSb0He7S7AsEGlRVFYfDfVs7HrA9OuFJSXgOYh8OPh0vD+M1DUcNcKGLum9jx73KDYEvUYOcQVpGs07T9LZlM8cv9QyN3EB2WhEAQrQfB9ASK45j574QqWQfIJwNw5A+Tke0Kmj96NMSLkHJuDvyp+qBEqSUTyrZEqpMpjUHhXRZy2nHvdRLWl1JXRwY8wx3ElFUfv+6XXcm9P3i2CHLZPCCXgqyQT2SRBKq4Ue23q2dSmxqws4bF1VrGSc/LjfzpBkvcTiwp+2fAztFn7Ugbfu/jT3XBF4DmuIJT1v8Yl9N8ExG0hzVpJfGcRJncP2eOwzwH7ISYsBbH0uNomN07JCV2Jp0wnU77lZuUTsJwLn9CK29uGFy8/xlc88SUaG+vhrp3h9RQahxalphCalnpLWKOI6DMJLpqTRnSjiLbKkVfdKpw5KAV6Qx1Q7jAOsN/oTl8893dd6BlimOqINgkCj3jG7Z278BUSWFtc8Hq3GEyHo6eiXDlRGVVZtv2dv3mPBixVCNDjPK0SZn2t70svc1iykuxVuGk+F8bgm2EMy10xKSPWeSA/g1njj3nAmFWSJ2KyMVnCGDCU/uVVdtvZGJKFZVx8FLWe/xzOgwAkSjhIXi1R1dqwbDnQp1p7PUF5KXfV9HZefURZdkZdtvr/z5nr0bwzh0/UalXaCEOI6poiknByZId+tl7qfU2aeQon7oaQlSfqCQA9dCAZ68Dhiy0LxMAf5wAe8SO6wws+3kaeOXIjTVShgFWBMoEXO/uPqxW2ixxGOLLMyE7aBJHlEbhkcD1T17e7Zokdg2K6iByQW+TJyls87Oidm0L+jbBSVokCq1IdnmOEKBzy0ZA8MKTGka/CknzL6Qhb4wVVpDXQcJhNMPt+x+oBz2GUHg1r71MfWNaYyOGTJMGV7d0rlmZ+d6JUM4eRoRR6heNTiTL3vR27Oi1XNoklw7wj6hD4uHRwypJYRJhBlE4IQ0jG1qDwEIUgyRtu8eTDiCbGme+qGnp/onZtvhnxtHNaxY8DKfNesYhsTBj1rtZTWWg4/uuNPQos/WFR0rBBiGFwf+ik04Gu+7a9XvRFCCDzEm0GHBk4lQ4ckLz5/csJjpgFal9giQ1S9+jsj2XRPWkluTTjYf7lVkRMvS2acHJj+pZZKJYCylI93EVPf2bBoc7pDUZBJLmsf6mTLwcIjBgddIWHV3D7AV7g2JoIE9nNNYoFzQNHfSktJQ+OsrfzFr1mRaV4I5rutCiD3PwxZpSHMmk0HiSagWbh7yjS2OP+nU4ShVCWgCCGlchVughFRhHierSqnngPtzqOMo3iK3eP5JcazoGe24F+GwalwcrfSOVgbsZccYEe/tp1CmmNq9Z6twIMqpAcIxG4NEZvGckyRvSGUMQmTlzGahrLRX33nuCMbND/DERmmxcObJwni0ihY9mwsmQhmiZLSnfx+9GVlYvOMzkqUxGqNnmYB6Fa899Oj9sa6SupGgUrMefG572/S2XLvLswgMaagBYV/8eTrtgw3EFpEYDOBb3/rW6dOnz5gx4wtf+AIs5PLly//5n/8Z+g0jmWZOCadglmEtP/WpT333u9+tH/0jZIGFXepWa1r+Leu2TZ40U8KV0hKy9PyIKIWb7OncFrMqtVMeQwS4AJsIEkLv7dw2VOxiMo4T1HnGlQ3MJDqpzZ64SLCcKwOYVGLpfvv5XBGeOU1YY47HB/QkWYITXDjrBNjO0aGi7wYkaRRZ0mrqu/dugyglOgIznyQzT0OHsbNkgaXQyc59j2pR1cyz8/UCOdS0DmdNWXDN7+/6wXf/65QVi7729X9ZtfreWo1985vfGx0dTRsVILXw6z/84Q/vuecepOtlWgIWA+C96aabvvrVrz7zp0QhuLCjo+MnP/kJEtCWK664olKhEkS2cQAA/KBJREFU9eYfJ5osM1U3lDuq1IhkvkiysyfNA0ygBVdk3mgPVRibipOJt+7YQPmPFdpfleCckdLAbAiuekZ3I1JnSNLcZaT+cLrtbe0thclujKxVxcBc+rBEl9ULAb+ewLLnhgj2FjWreLIwsWVBzmt0ZcK0EizQJlAmll60c98m+8yIh/D4YzRGz0cyLClW+vZ2bZOejoDWqVHYsRZezZ++VNDSka6GeYd4I1in4H6/Kh+KYGCxhXWFGdy3b9/f/M3fvOc97/nxj3+8a9euv/u7vzvrrLNwChAhzZwSjCeu8n3/JS95yYknnlg/+keoRqCBHiQUoioRprHcvBknkFuiHkW0bDK12MtwaLSrUqEx2/sd1jFBRqTTFcSm3Dm0Q/g1xat4wzh2XNOok0pzQ2by+DnC+Aho4BOVqT0PvkqQ4Fh7qKxJDzWLNNece+NzU8Y1tTvG40pI5kU1+Gg8eNjZtdOw0JW4IKKP9nXCizzduxwWMWhT6VVb+yqDKmlwlHB4EYcT0xiUpy+btfLaa3+7+uE13C8kmnowABV87WtfS5IEvhzZCLEY89Of/nTNmjWpvGIXQCFFD2mDASQ7zQbwiww4i8tByJDigzQ/TiEDsuFUV1cXEAMuRGLBggVNTU1pfmyRDVhFaZUoCDrXUd7EDdiRjm5zph7fcrarAiU7hT/IogY/WViN1E7zMxMDbCVKlQCDqK6pvwvKSx3o0UeWz4AENhRnUcKGtu69l/My9FvJOHIixQJeGX/C1HM9E1CuxOUq4Mq77pprZkyZMmP6tBkzpk+ZMmv16rUwQJdddtn27dtrtRq4AEIlYwumgB1pGpTyBQR+gXAE+RctWrRp0yZkS5mIsxdccMGXv/zl9BLwCVsctyyL08uRwBHkR4G2JA2TyFira1p87RVE7vjZ5+hoak2KmPe4utuo9qLJbxq6NmGPsShgcUGxQVsHYzRGzy+KWLKxY31N9is+GvCCT039Pa5Tc1j7CVMu4Umjy/PUrA2bTStZ5xEUPo3Bdl1qQ4UNBGWz2Ve+8pVADK2trX19fd///vdvvvnmBx544OSTT548efKnPvWp7u7uSy65ZPbs2QAKjzzyCOK0hx9+OC3nj1Ez4xkbOgOg55iJM8ycNvnFk0bPon6cYhdTLYlqqKlQ+6M7O29kHFFt/cpjgaiDFJyuUDresPt2XuhWrCZ5BoFYJDt907Bk0qvybA69sUioVV85PCEMB1OG7QEjlprHg4+kVg7mLt3ieOrdsIucMIxIp1YRadhS3CFNI0NqNtMykU7tcFoIEvaxiWOSZlDMOKxRsrygMXDSiyctmf5Gp7ZEOaOhv1u7hcQ0abf/gZHflXkfAKujfTw/oIaihcfoqwaVdhg6zDm4E6b2dO5IdMjtTMH2ZxCk5vxx0ybNEdyF14d/dR1v6tSpmQw1XuG5P/jBD86YMePyyy/HWewWCoVrr712+fLly5Yte8tb3vKa17zmhBNOWLVq1S233PK9731vx44dp5xyyrx585D//vvvnzlz5pw5cyD9X/rSl7773e8ed9xxK1eu7OzsxIXINm3aNLgxPNrOnTsvvfTSt73tbbhqz5497e3t5513HrTiYx/7GOru7//+71EOzqbvgSOMO/NmLQa2olCb3hfsSXzf3bptU/qxB6AcPxuCPy24OgoIj09abps8effgvlpYtZOXpQRZ4K4M5s9chDxgZ2p3IIsXXXTR3r173/Wud73uda9DlS5evPjuu+8+7bTTAPggl+AgwN+VV1750EMPXXHFFf/7v/9bqVTAXNBVV1319a9//YYbboAEr1279otf/OKjjz6KAlHt99xzzxe+8IU//OEPuDGEIQMRYezOO+/8yle+gjw48o1vfAMl/+AHP4BiXHPNNT//+c/TMnEKZBtvDxBfOGdxHBnJgTZpsQncwvPcnt7ukcoQWVrKe5SzboyOWUr2dG2jGdnpayENSoIYM+3OnrYIcT9CLChLKvP17M+YoHRveMMbYFERPsFaQiuhzlBb6BR0GWb2+uuv9zwPZhPmFJACNwLVL/4jhNAOFoLIPprkTDoiOOfsC/HkvpuB+6IHtg2XO3q2UyB4DOkfagmRr9ZsJBkqlkZRZfudA3iHE+6CGYvrWekgmdzU6KH+sU29OxLY4ggqCp4eWXHEViZZMRg6bNMMqdGDJGCLbGkhaRoJHEeBBy4HREAG7OJyHMf2wJHDEI1vnD/3OJUIblxOkaJ9E8YrtVLfYK+Ow/rL7aeDkoegw99J6I6eXcJRGiiZ+qKnjdV6xsRl3OSZdiSNNQECormZVWIcyQFv77jjjg9/+MNwHrfddhv0ATWFF25rawO8veuuuz7+8Y8DPQDn4j3x/iMjI3jn//N//s+nP/3p1D/B/Z9//vmvfvWr4XsQ4wIp/+QnP0HOj3zkI5s3bwZoQGnTp0+HAqAouB9UVhAEwBPQjeuuu+7222+H59u4ceOLXvQiAAs4s69+9auPPvzYrGmLTOIx4g5NXiakiZNKlFQGRjqgz7SIOH2ZO0BPrL+jiTh1QKFuCIY5cUf3bk3TOKbvYnBYGNmYG99amERJoCfbIyQVRxCYAomE+O7btw+4ASYGIAyOPEUM4AKg2+Dg4MDAAABf0RKMEVj87ne/u6OjA+EObNbXvvY1sBWlrV+/HvHQRz/6UeAD3AWcwlX/8A//gLvAzIGb3/nOd4AnfvzjH4P1ACiAF9ji7P5HepwjEO72pukNuVau6XOLlC7EINYRdzXekV6MdOAoZdkYHeNkWNjVv505obFuxbpZR9W8uROWkzna7xjSxJ9EuORnP/sZdPBb3/oWjG1DQwPUBxbvhz/84dy5c1PtRrbUr6RqhYPptX+MYPATG1bQXUR99kJ/8cLlObeFw/jTaHVacAkBibUzx1QTA3hGtpSr7t69CXUXhIGhrhuIw5gyGbdl4sQZ+9mF+oTJpVB0y5YtqPwvf/nLQGywh1QEBdUEIGAJ4fVg7lL3DxsLA4gYrLu7G6YVHISrwjZlGa7atm0bAjOgvXK5jPw4gktwFtayv78fJcMO45JHHnkEdjVlrn2YQxGek4uC1zp/9vFCB/B+wgb/dNTVnX17EftTV4x63j8uhYcRIBhkEXX37WVADDyG6MAs060Zm9my3DENEPrlJy993/s/+JGPfnzSpMmey5VC4O4jXsTrwbVMmDABL5m+Z3Nzcz6fR6lw9rlcDgfxnsi5dOnSX//61xD0Sy+9FBX6xje+8bWvfS1qCtfiKmQ755xzkAdhLrACCkfV4Krf/va3//Ef/4GiwAzkgceaM2dOS0sLag1VjAw4iFrGcdwFB5WSBW9CS8MkYWhihjgKpcOViQEdOvu3Kx4DxtnZCNLKJRBuQdhRRpY7ktEC32A7XiLqGdqTsJgkhOSAsKXQzsxJCwTL0ZdUThAYEgxpRsWmcokEjqA0oIEU8KEOcQqsgZv/xCc+ARkFLMPBlJANiA0ZgBGB9j7zmc9AAVpbW8Ey4AaUhkJQGsoE32+44Ya3vvWtH/rQh04//fR7770XVwFPnHjiicj8b//2b7NmzQLgANQDN1evXg3Ic+CtaEFU5k2bNFfi7WCmqLUQYglkXusa7EgYzcpgW4/GaIyed1Q1w0OVDi2rmpOLhdUSBvpWmDXlRKhAihVASNQveMaES2DxoMWwlkhDH2H6oIa/+93vgPLhtBB0QYVnzpx5+eWXNzU1ITMy1C/+IwSnYn9kSRBawEJKoz3OMnOmLdGhtSnUX8oJ47gcDveO7DI0hc8xQnbpSbx5sqd7G6PJOQ2t/2tgjBRXYnr7cR5rxCFYVbusKK0Thsrfvn07QACM3o033viyl71s9+7dYCtYjALBow0bNgAxIIGDsIeIbOHIcBV419vb+/nPfx6IAbtWFnhnZ+fKlSvBrJS/KATFIoEt8qBAIAm41CVLlqSsT432YcjiA+6cf+bLTejTdM0EFyBtQotwd+92iF5i51LaT3/E9x3azhoRxbzSP9ydQDpoFimjjQauTGI1beJipmhC/y99+Stz5sybMWPOv/3Lv9rzCV7gjDPOAPa5+uqrgQNQDhwG3haUKgaO4A2RwJsjsWnTJkAEBLILFy5cs2bN1q1bv/jFLwIc/OM//uMHPvAB1D7AWqFQQK0hMyoFheBCqAT8Fu6SAhQcSdUAZ1esWAH1wGOAGUi8613vgk86edkprs5PbJtqEoFXQH5NnlIYpjtHtiQMAMIDXKbXhn+l2Yj/dN19HpCVA5INu1GG13oG9woEBtBuihIIMUjjTGqaJVjezlxLcAG8SDmC2qMLbUvarbfeev/99/f09MDNp8xCTrjzUql03nnnIT8c/N2WrrvuOhgmnJ03bx7A7z/90z+97W1vgwLs2LHjf/7nf4aHh8EalAkBwOWQjZ/85Cff+MY3ABfOPPNMHMSFuB3uC1aiWCgDUAUUb/ny5U+QTCMdlp/cOosr6XIXD0+iJJWRce9IJ+QTWjmGGMboeUUHFKqjd4fxqsyLI3gLmDEg3oQ1BOMa3CnWNNY/YMOUIQ0VSA+mCVyelnOAcLBarSI/Mtxyyy0A3KktBe4Hav/3f//3173udfBVAO5wUY2NjUAPUEZY11NOOQWA/r3vfW+9IEsoPL0LtuljgJC22ldXqDTqBDiQ0ufcn5yf5/Ec7AVMCvJK14l5dUfnupg9sR/6UU0IRxTMTG2k0hsbWnyRZqagmgBucqY2LWQahjF1rYQYDJd+4KPqZsyY8cEPfhAsgDHs6uqCP3rooYeA3hBCw9atX78eXIBj+vGPfwz2wbT29fUhjQqHj0OIdcEFF9x5553f+c53gPCQvuqqq8CUf/mXf8ElL37xi4eGhn70ox8NDAzAuwGRAGTgRjj4nve8B+HWokWLNm7ciGdAOdja17BEsy1oh2WbspNa8pMIMVCvTosYnNpQsQ/AiJYJsFnt74/QobGtYiP94e4v//IfK5k9XMYi9lwTUP85V/zLxfd5jgvpsp6GAE6SxGl/HKRRC6gLCDESqAg8OtLpKSrWBrWpi0IaCeTBNr0Q29SFoARkTs+i5LQQ7KbIIL0ECpbJZJDGEZxNbwpAjarHEYStuBAFIienDqOVGzf9922bfprwYaEAFhwDcZfhKRNffcnKv/XZVB7TlBdM0FQkmnoe0XxGRxcpMN449OGI5LsWiu7/+NmHS8GeKImpCdEpMa6CytR3nf8fs9pOBTcSWfMOWlkDFXjfffeh3s4///xisfjLX/4SyAy+f/LkyQAKgHQI/YHw4NFbWlouvvhigAlc9b//+7/Nzc249vTTTx8dHQXUmD9/Plz+K1/5yttuuw3cQTaACeAPmLZly5Zdf/3169atA+w44YQTvv/97yPbgw8+uGfPnr/927+FGgDq4S6pGIDTjkWqeBmwMRHVdd23/uKO/1ByUBgeCi92Kp6JJ7GTP3jpD12VYU6Fup2P0Rg9D+iAQcP2ru0//c3q//ACXQprrtMsTMSj2vy2i/7mwq8G+701zBRCTOjCZZddBnMHIwZTBoOWlgB1qJdrS4a64SAoNa1/lHAJtqmpRPrgq9KDaQKE+yIDjEAQkD3f70Ke4EXWdtz8q3s+XmFe6Iwg/GK1IMNr0xte/daL3pthbfVMRzuBJyoJneJXf/ORPv1IIspGN9Hs2HLQixrfcPq/LpnyUorNaB5hqh/OEri6m2667Z3vfCec1Pjx4xGsIn322Wf/53/+J6zoL37xi4suugjo7Ve/+hUM4yc/+clPfepTMJ4f/vCHkf7sZz/7N3/zNzCVl1xyyb/+67+CBQjGrrjiCthS2NVPfOITCLFgeIEJkB8AAhABcddJJ50EYAFQ8pvf/AZbGNWzzjorZS7ECZS+CpwhnjLhnuLmZ3d8bHPP9Qkcq/Hg7JSotdYWf+YNPzA6QEhmx2TiH81F8USeP4EO7RlRG6VqCWEppBVghDwop9VXW5rGORouPOECUotbc5Vo1/GgHZAzyBzeFvEiRBwSj4dGGjWIBN4EB7GLBLLhFkhAN5Afoo8M6bW4CvmDIKA3FgIJHIQcAx8cuAS7SAAQoEBsU2SAQlAC0mn3n7RM7OIqWsHV8LyfJ+hA2MvCZxoj5I7Ueql3KOXBcRBO11XoqCOaf2E/GUbzQ1eiUY2D9tVgvcjxGtncOJHmiaH8T3hT1BUE7txzz0W9AYq9/e1vByx47Wtfe84557z61a8GYoCdgsh+7GMfA7CdMGEC5BsExXj5y1/+hje8Yfr06ccff/wHPvABKAbkuK2tDbbvTW96E84uXrz4rW99KxADWAOxhtAjjbu84x3vAPiAkkC1wMrXvOY1wBaptKQSQo099KzaRjkyn29mKm0rIaGlr8I8qcXl/e9YZ+EYjdHzhGCXsC1XRw1CVg6H40JkcRQRXXNjK5kh264G1YO9gjsBOocigKApMJUHF3KAUgOIg7j2SacORygcoB+ahZJxVf2oJZSAApFAHhSLdLlctrcGRqEQ6qlq1dIwiaaZp8BVKerMifdJegf3IOio5zgWCPVBLQql6rDmSlNUjtpAVWijWHNDu3UUqHz7B3+Ngv9BDcNadnd3r127Fk4dVhTVnrIYNQ8ut7a2omjYRuxS8U+kfD6PyAqngAmuvfZaWGNU7Y4dO3AcBFM8d+5cOD4UODg4OGnSJPALkAKi8uMf/xg5YUV/9rOfoRzkeWLh6XPikCgErRYQwKjiqYXmUTUqJdRP8RkJUkpPEKCDqVyp0L1IqiDr1CZjNB8/YSJ1g8FrScYFoV3HJSAMUfN9Cu7xrKg4oAc8d3ocCTgAHMQ2JeTBKWROKw55QOm1yIyD2E2dPa7CFndB7aBqcC0yAFWkheA4ciIPSqMH2l8CjqQ3BZFe4Q2YyRcKEO+DapJ6+ZYrxVQlqZ2GiJhv8x+NlHLLJpkJVZXaozQ15KSHiAwLfBqz8NQ3RE0iNyoQvMMlIFRjNpsFI3AcdQ58kObBEZzCkZSwCzwHXuAgMoBSXoBlqRhUq1WUhuM4glMgFALCQdwOtY/jyJ9KC0rDFun9D5hyD395Q7aRuPb4oyOFBwuVpn4MBx0fozF6jumANELOa7Uql2SsABBIZMmciozIUHp/GwM0CNERPAqUBUegd6lxu/nmm9esWZMWlRJU5r777vvud79766234sL60aeltHBo2Q9+8INddrjZwbRp0yaAFRSFO1511VUdHR1QZKtx9kd0YIf28/kGPDUSiMnwnhSOGV2LKiF74nx6RzMZQCH4FxZpg3iy3qnTbmFoeL4AQ4SkrZD0HIIYQY4PvAPXYBVh5VDtiKN++MMfwqODa8h07733/vu///vXv/51HEeFI096cUoACrB+99xzzx133IFCrrzyShxExAXY8ZnPfObUU0/FcYgHijrzzDOR+ctf/vLPf/7zFStWXHPNNUAhCMMAVlJZSgs8QFbGKJF183j+/c+Mv9pxZe9g79M1KTyFDocY3FJ5yPAKCoVs2KgOwi1bm2YLCeiAewJDSGH7FgC5wsgjqscL431QEUigCDz9FVdccffddyOPzUaZcRx5UCNIYDd1GziFbepX4GNwHOL76KOPpsP20lPp8DzghnTiB2TDceREIi0k3QIgp4m0nPR2THjNDRMkff+WKC4RSsuy0G4x6uasib4rCnoezWimZIurn5EqPq+I07Qw9CJ4Z7xFqVYVLrXpU2WAd8rlOutnjDD5VDye9OEfLCBLYbsUIA3eod7AhbQOwVAIK7bYhelBDaN6U4J64AhV8v5CUjFIWYMS0mgJp7AFoeR0F9nSnCAUiIPpVWlO7FuwQMCOdo0oyAJN38TARsW0J40SOhOzkQqti6PEsbUS6RgdfWQVL407IcnkVmmenFqk4EoFjfGxGRQEmLtZv0HCF2mdasfmzZu/8Y1vfOlLX4JGYBfHQVAEEIpKrSU0Cwexvfzyy6+++uq0IRb6grM4nibSPKD0kjSBnEjDcjY0NMyYMSM9BUpBCZQ0Rfa4EY4gkD1wCgpIW3qpx8kReUdmhFVZwAXoLgIFZKlF1XqOY4CIfaySFDWrUa8pnePU47rEVRbv7MsWcoBSWbcI60QuEhHQokWLLr30UtRIasFQ7Z/73OeOO+64d7/73ZdccsnixYv/+Z//edq0accff/x//ud/LliwAJknT578lre8BQc//OEPL1y48Ctf+Upvb++3vvUtHPnCF75wyimnTJo06fe///3EiRM//vGPX3DBBW9/+9unTp367W9/+4wzzsAtvvnNb5577rlnnXUWbvqqV70KhYAruC+Ewb4GkU1RLwyIX4Ofp4XX6Xsvl7RuQsDcsHOgC0JjHT1eAygQ3KxLyCHpCW7jAAnmJXFZiCqtAkkiCzAJT5BpaZqJc1w6nHncro9FnSY4uRk8NC7EFpR6CwgidACIAQlUIqQwlWZkQwYgow9+8INpGoKOPJBOIIzXvva1qf/Ys2fPypUrU51JNSGVdSgVDqY4Dnc5cFNcdSCR8iy9Fo/HuRs4eWptsG3cCm6VEIMM1RBnLZJFuAM9CcEgmj7Fjj85yogQAydzhPeFPFSi0ABA4JVR4RAgWvAUiEEJnsPrCYnNExAuKG0DQAIcSasObN27d++vfvUrpFHtqP/UlIAXyAPCLq4Cd3AV8qTMxUGwIM0GUwggjDSQLzLgkjQPcHdXVxd20wtTwlUgJHB3+3A4C+ZBiPF2kGUhhW9oOT3FjecYLVVWuGEYJ1xoSCNdMUZj9FxR3UpDvFPrwaEkXCalShHC60B4qY0TNtmNjJPJ5iGvEHMAcWT9zW9+84//+I9bt24dHByEssyaNetFL3oRvMLNN9+MwBR28pxzzoGzh0v44he/iEugVnAtn/zkJ+Fa4Ei2b9/+3ve+9+STT4Zb+tSnPrVs2bIlS5Zcdtllb37zm+Gxvve9742MjLzsZS/7h3/4BxSLy+F+EObi1E9/+tONGzf+4Q9/2Ldv38UXX/yJT3zi7//+76GhP/zRD5csXYLCcQursDCK6Q92w8/lGqC0SMMkQ4UFl57rPwlYHNUES2QHjsY0/5Z2ucpzBiNTAnTwfMCvgCaAEbCu8BewV6gfKbgHsPWa17wGFqxuvRhD3P+hD33oJS95yatf/WrU9itf+co3vvGN73vf+1paWubPn49dIIZ0qm9wFvwFmADXsP3IRz4C3wcQgDgZwgABQBolI3N7e3s+n3/HO96BPMAKuAuYDs4CeSBz6hCR096/TmAQHgjuL/Bdw2E94eM42U+TjXV5pDJqB5sZ8hv4h/CSppc+LB0aMVhHQ0AKZhy7AhVGXX0jxIRphqcnVFkaepbLZbzDxz72sX/7t3+78sor8VYoFjX49a9/Pe3s9p3vfOf973//zJkzzz77bAguEMOtt976f/7P//n85z+fDsO766673vOe9wCRjRs37tOf/jSQMiAYbpFWzZ9CqUQfLNfkwNJEqgDHEoXV0Hrh+q59cfxSW/ZHCAJH3LeVs2PHDpgVcBNpsBW4AYAAlQ+7BkIaSBk5QcANOJJiR8BqWDHkh10DE1EgLsE2LROEcpD/4Od7ekJGCKIf1BszDiLcN5XvesljNEbPORngdp42p5niKM2Wu59SNcSPNBFqhYgQRhKIYefOndARGMlUs/71X//1+uuvh8qkrQ7wPTCM11577Uc/+lG4/De96U3Nzc2rVq1av349gAJMIrQJynjfffedcMIJcEjIvHr1arh/aB/ONjU1ATf8x3/8B0AJrrruuuvWrl2bzpkGK43b/eQnP4Gjeuyxx3p6em655RaUg7gW4AOKjLP2yeuER5fCAVTA21ldxIvg1pUoPnYW9qNGdG7iKIYffJK5CQJfGRguJJ+pwYHRI0ts4yXL2/q31wPA4q9MB7/BAfED1Y8PDSFs/hPo0IgBhWpamoC+NcDII0p1ENg7LE6eqVigOiBS48ePRzS5YcMGOHtIJw6mxwGOAKZOO+004IbPfvaz3/3ud1GDqFMcAX3uc58DXPjhD38IlIBr00GYKOfv/u7vcDmi1RRDWYV8BoT6oJ4d1IfuSfWFF0x3jkHEUEsRw+NfreyLH+xc/8gro5JhgyDcsCnf//73gY4ffvjhhQsXwq6tW7cOwBaUTuAIwAvkBxCNI6973et+9KMf3XDDDR/4wAd+8IMfXH755QhrfvnLXwJAIE4Csn7pS19aKpX+67/+C2FN/U6HpMcfm8h+iUvCsAKlqx+yBP4lirqOPyn/GI3Rc0g2zoJRIbtDwmltkD0DwjEYImoLTO3Y7bffjmgeAeIZZ5zx61//GvoFpYOmIJTEtbByIMRU2WwW1g9WtKGhITV92EUGYPS0VQ95cKqxsREXYhuGIQpJP17gFrCoU6dOtQ9DPRvSGCDFGfRMFvFji5JhiqHvX/7yl1E+lBfHkeEA4XqltZAIABwbT8K7xrGqHlOIAfVADahURWmNHaBaWEGlk7Gxm2dCKAEELhBYsEABlYzdlInPIuGBYTzVgSdPX2xwaPBPMp+HQwyosfR9gIz4/8/edwDacVRnT9ly2+t6kp701Lsty5Z7N+64gQ0GGwihBINNDyT5CSEJEEhIaAGDAWNKMMUY3G1c5d5VLMnqvb5eb98yM/93dq+eZVsytpFcxH5a7ds7Ozu7O2fmnO/MTpHUVqxpksTBbgTFdnbE2u4NKIugw4ceeijyKO4Fms/ny+UyaCyuRcVAWRwaGjr77LPb2tqy2SyKPvIRmYtsveCCCwqFQjyV0y233IKC+/DDD8fdQJAOIsRiqN3pzwGcxw+oi9xzV9Czc1qEgo5BJV9+jr0JgPdR0ashoyJRReWb61D5qO0IphrxnAp7ISCXOG/jrAZjg3fyv//7v9BZEFxc9CE+4CMf+QiigRmA+YEozJ8/f8mSJeeccw5Ixve+9z2QjN/85jcoAPCEIE3IGh7St771rbq6uljQf06Cu87ib0TQfb/6gisQGle8P1saEyR4zYBCilKJ4k0DtVBkUTpr5TNq/hUGhgclF6dQem+66abLLrvsH//xH//93/8dIfDvUb9Qg+KCHdcUHKMyxhUz5gegF7Nnz0bleuqppz7+8Y8jHBSBbhD1NEJ8UBDExE8oYSjSbdu2ffGLX8QBlC28tcMPPxzkHgkiWVz7/ve/f926dWD8YBXxKjDg+l/96ldPP/30uAPZCEDRy6UCaAVpGeogyEEeoFJiM3qAABIj5gRPGcfP0zieV4LrQsKkdqRa4EsDWYScBHtD9n7yk5+EIKLiQFmHfUzdYklBarsDITgVH+MApSI+RjgcaSC+ipT8S2k/0p4oddqEQehFC1rusuxUWug9I+0ahb0M7I0x4H2wj24Wg2vB1cAA9caMA17iJoiDMh3bG5TpL33pS1/72teOO+642NHEKbwqiAIMCSwK6PDf/M3fjBo1ClmJyIsXL/6Xf/mXsWPH/vM//zPqQE9PD36+733vu/3221FJwCpAwHF5lHW1J/lzIANarhSjMj3yzLVXi/4faF8l6DNVrYdHpLDoXSEt7ftl5EVUYqK/ewEuiYHjuI0BJOD666+HNJHzAwMDzzzzDA4A8DwoHZSESy+9FMKF1FABcOvYs/nABz4AttHeTjPVoLbcdddd48ePh3J85JFHoMVQPF5+OcWjhNyjBdipoeg5QJ26bioaBXNASTDBAYC4SIbRwo4o6dFPEG7sdTkoRGqaHKerr776bW97G/x+/LzvvvtOOOGELVu2NDY24ueXv/zlyy+/HOQblgYaEkYdlRGm4j/+4z9Qv8DjN2/e/Kc//QnU4corr7zttttQQ1FVoVRRHVatWgVycNVVVy1btuyggw5aunRp3CsCpguXQ9lu2LDhiiuuOP/883/+85+PGzcOl6MK//CHP4SO/ad/+qeHHnoIcfATadJr7EKoy6GuwvBENQ4vE2+v4jPxGxfE8wQNN8UrvlBH0XwCXtSGNKKIkA8vpXwWLFhw//33P/jggzfffPOjjz762GOPbd++/Uc/+hFE1tXVBQULCULEP/3pT2HvYP7AIH/yk5/ceeedKBLQnLj229/+NsQHiSMO3DPszzvvPKSwfv36mES+QEa7g54/4nYoeGUPpS5mDHipmCZw6HAaxP6ysWd2oVjlkRW//tPyn/oZuOaBFaRsywtDNnrUnC+c/seRS15CTcMkIBq8UrwSXhWALUEIMgivhz3iIINQzmB4YGAQiJ84KBaL8XyR5XIZl8cWCJeDOjQ1NcWMGJGxR2ovq5iCRpngmZ13/eGRr3luWRkHuSZ5QfrjuB7+yntXpE2FU/dRWwmfM4lCEr3Vm60CQOgi6pWtbcWDZXjfh//bTxUYLYoHgcLW8oyp/tMFyxtoxk5a7NqmQbN7BrIdFQYHd999N7TGf/7nf4LVPfnkk/PmzUMhHmnV3LFjx4wZM0466aTh4WGUaUgH0oTTc9FFF+Fsc3MzGAMCzzrrLDgun/rUp6CMcO2NN974la98BWnOnz8fkqX7vRggONFXJLhk1IOXVzuqy7534xf8dB+0lglHM2ebCBvtUH36/HvG5EZZRo7MqpEgwesAlFayHUGkVMGGUXJDw8tX3/GVdaUFUnhQloHJGkuJoHrylEvfceS/+j51I4DGI60dKVVoS+jGWBNSktHA5lhboh7hGHtUmVg3jsTHQVxhUfsQAUlBQ+InzuIYIYiAEFwY/4xVKC5Jp9PxfRGCa3EQp4b7IjIuf7GC7Sis+8ltf1sWxneKGg+l0q7o4/mDP/mer7Sn5tcivdmhmeK6s7rs+zd80nfLmqWZKEsxKP0xNvM+ee7NbenJQuYZayBLC/JEDbZyb7QhNu3x4r2xEL/4xS/C6o8ePRp68l3vehdUK4RVKpVwcNhhh0FPxpkPfQt68elPfxqKFBJfuHDhueeeCzFB9N3d3fl8HtQQjjduAXnFgnsxlPGEERC+tM2ti//j0U3X0zAE5drGqwiTVumjxn303BMvzrAGenwtNffBAAUj5b9H7EVfUxsDQAyFujLQXxh+PTj03AJo8X6PQNbANgBxEcf7xOU1Po6zI84+/EShRDSEoPjiJ+gCfsY0Aj/jOEBraysyJY4Zh+BU7X4vCWqBN2poeEDTPBsUEIdD1GCS9Cf+dWAhlYonxIyEhTeOioPW4fDwIPWGJdnt9b1xNs525Dbcl/e+970zZ8786Ec/CtL2X//1X/A/rr/+eph8AKL8xje+ccEFF8Br+cxnPvPb3/4WXgvKzZe+9CX8/OpXv/qJT3zi2muvPfPMM+H6wJf6+7//e3DkY4455pJLLmlpaXmJIvRCaDM42I+SiCJZC4mAcqJoXqcXBCdI8DoDRRKeClhDNpelNkyomuhDIPUKYzpfGIJSguoDOYj1Hi6JlWSsPGEhcBAfIxARYjaAAwTCwGAfV584BLoRSSEmArEHUHlxFuE4izix7Ud4nBT2sYIFRiIAVKGilHcHLhzBcKHbshXMZHQG9Q6PBC9FCFph4UBBJCf8U6GOWmifA1TQ0NAANVfvVX2+EPCRYPIhHRSCWIjIuHe84x1wmf7lX/7l4YcfPu200xYvXgzHbMGCBaCPRx111JYtW4488sg777zza1/7GmjEsmXLDj30UMSENME87r33Xkjquuuuw4VIKpZd7WYvQvyYKBd4pWIxv6szH0AGHtc2NDTAIXv56nPPjAG3iRw2kOX4mJIWkler5d7eXhQ7KiyR+d0j4qyhS4RATsUh2COz6DGj4XOIEB+PhIMK4M1RVbBH+rgWZRdn4584QISYScUXIn0c/1mAF8AnHRwYsKzalAMjwKnoD/6//Bx7EwBlPZvOQA3ElZ8a7eMT3PQP9JEuI/JUC9sbcCEunzhx4sUXX4ys/tjHPjZ+/HiQ4g996EMw+R+JgEQQcuGFF86dOxfU+LjjjgNRaGtrO++888AJUPQ/97nPHXvssYgAHQdiAT7x1re+Fam9//3vR2qxWF8O8A6DgwN7FBMUH9J5+UklSLC/geKKPYxNqKHTSGVBm9EJ8sHIug4M9IchfYRGvYjPoq6hNuEgrpixDYC6g56E1oqLN84CsV4FEBjrxlgZglvE9R3xERKfinVmHAEpxBGgb+P042uRFMLjCDiFgzg+LkQEBO6O/oGuUHlImN6F+mpIraDtcXktwgECHU8ZQN5VLSSCUkF/fx9ly8tWOAcffPDdd9/d19e3cuXKE0888Ve/+tV///d/X3bZZU899dQHPvAB5DzKQCwOACnHDnMsJoRAFjgekfiECRNAMbPZLAwrLozPAvHlewIZcZiAUqU4OAQVuosx0GcysrmNjY2CIeUo7svAnhlDwKyGxhmqlJK6GupKIJniTTqUrpPfOvSwZ3q4EabKacCqpn8B09QTZhfwbshuFDhkBBR6zA/it8JTAiiOCI9JQ5wRcbFGSFxkEYKsRHy8EgJxHMccSYHy7/kN2uAC0Sca5AgO8WQBM7T5IQ9kYUd+oWIBN3WCW3RD+jLR1ybPVmxnlVkhfapgkjmCvkpAeHulbG9cUO5a9J0f8udWkzvJ5BslHAxngCbwCBt52BCy9ObqbysQnnascK9ztCF7IQUARRPHEGIsnVgoCI8DAYTgZywL/IwvjPcIQWTsIb44TYh1JA7CcQDEd9wDDBO4OpTR9AthxSltLW/0ZJ4paflNxu4OZGC4b5WmNtoKL4S4tQsTJHhdgAJIxRn8gCZfQNG2pOXKprSoYzo0PFCWDkJuh1noob7S1gG+XpK20VLAwFfAK2DHodiibubPTY6CA1QWHKD6rF69GoR70qRJs2fP/uIXv4iahUBoSFS0WLuinsaVC8cPPfRQnMLVV1/9iU98Ap7uokWLcDkqHSLD3gA4iIGYAE7hWiQihA81DKuI35E6reiwQuv0hWydfqCEKgz30WuUjgyd7bYZE/RlW9MTcK8DBDAPhjeI0ariWKIqrC5uXBOO1Xavttzt3sNVOWBUI+yNAGcyUtPEgLVLXwywBGT7qaeeCicKDhh+XnnllR/+8Idvu+22E044AYEbNmyATCHQf/3Xf0V8+MyHHXYYZApn7JprrlmzZs3MmTNHjRp19tlnQzqxrCdPngwP7dZbb8XPl9KiKJUmpGUvBORX3DG8SePFVE6zlOdUAqvCqs0TGtup6EUTjGmJomgJWMO9Y896Vhk1qqmVphjmuBhxkBqVSNSJHb1bDQtCHUQrgkZBu7a9YWho6O/+7u+mTZsWrz8UvzMKOsooSjwAQxIfDAwM/OlPf8JZlNq4bwji/PKXv0RWxtQhThAZh8iIFv+MsesB8LTYJK0cQZMUSS550S/2D3ZrBroNsqCMDlEpLeG4dhrVgupt7WJ6zVfAHt+IoGdH3qSsjBQOqSOaukNFn1Rp3MTWTlqXlloQSbIvC8VodnTkPxAfxMICYhFARtjjJwQEBTcSjsgIgShxHAsdhTu+HMc4+1JlPS5S0Uadk5m/dfsm0mh4oagJjYMXGasu20BdTwjxZQkSvLGQSddxqGBNKg4VBdXQskFx/a071kbFmzOqjRaV56i8R/+fB1wYV6JPfvKTF1xwwZYtWx5++OFnn332xhtvXL9+/fe//324raVS6YEHHvjmN7+Jn9/73ve+8pWvfOELXwBFWL58OZgBDNWmTZtQ6QD4uwsXLkSCt9xyyx//SJ3SkD6qZ3yvF4NamQ0t+hspELOtc4vtCG0CLkBWfNTFMAgntk+qxT5gEE2BXZdtpIUYaC0b0jnkZxpvR9cW+GXRB+2XBTjP/+///b+1a9dCZNdff/3UqVM//elP4xghn/3sZyEaGP7t27dDKGeeeSYigx+sXLkS0oH3f9xxx91xxx2bN2/+2c9+Bv/tsccemzNnDjTnTTfdtHXr1vPOO4/8tl1LNe0Z3IbHqHSw4NE7hA0rAKcSFJAmTJDMholvrh9FV79s/bnn94aZrUs1KI/TwtZUoJFklKqRm3auCngZzzByaa2g7x0owU1NTeBKyK/vfve769ate+SRR3AA9PX1gQt/+9vf/s53vvP73/8ezOuKK65AduzcuROFGHmBCLA6sEnI0F/84hcIXLp06V133YVkkXFx+jFgWXY9CcJ3bQb2Mti441ljefCsQXTwE/YLdhScp6muxeYpmhyolmXxa755QcUaoBnLmNWQa+bKibrkBIz72MNi9w325qudAQ2dJTP/cgCdAv6Lgn7ooYf+93//N0Ji6gDgFGSEfSws2G2cgm6KZ6eHwoqdG8gOrBlFH9dClIgPIPJLFfQYEIoAt1B9xe1DhR78xIVxUeTaEtqtz7TQx2JKrvbuCRK8odDcMLaSNxZLRdpKwdDC6jCruql3OSknKuKoiaDvUdc50kK1PyNATYHVxx425v3vfz+MPTzOc889F/YDpgiWY3h4GNQB9RF8/eabb77uuusQGUC1eOqpp1ATOzo6/uEf/iEORFL/+7//CxP1+c9/HmoWVyFCzEhGQD42PQTVKvBypeFLQ/eH67etHBjs0cZnLBCogZKD9fuV4ODZ817wzG9uQJ2Av3GrMTtaaPAj6g4faVeQh2q+3Ntf7Hp+owJMz0upMmQydF2c1djHgF2DzozdYEgq9qlmzZp1/vnn4yz0JPaIP0LmEBIrzFiF4lQsYgAx4zh7gKHFuEuqd83mhVqUyRZQB/mQa1uGqcZsi8Vcmu76hYVur9jznWxm2SZVl261WBZ+KnWXIIKJAm4NVHbs6N3gGVrZcuQ2L3078Ny3v/3tYE+TJk2aP3/+o48++oEPfCDOrwcffDD+PPHb3/42nrMBwCUwNsiO++6776qrropzp729HcednZ3g0XF7Wpz4CGhC64g01IQbg0RdXrN9IViOFnC14d0qlHVhZFDmYxsnWMzRqBC4jC6Jrxy5+M0Ig1dBNQ4D3Vw/VugM0+CYCj6NEWBLwteVTduXMKsSRp9aXw6ggMB5Fy9efO+9995+++0Qme/7P43wgx/8YMWKFatWrYJn861vfeuaa655+umn3/3ud4MLQqa4ChVg27ZtKNCDg4P9/f1XXnklBAfKCPcIpR8FoHaPPSIqVRr8hJVWblkoXB/vpiBATrWVarJKjW6cYNOa3ZDrXp2kBAleR0wcN8N4GRGmocVgOODtaR5qq7Ju2+KQFaO1c1GmY8WD//Qt4AU1E5oQNQX1pb6+vqenBzUIPwcGBlpaWj74wQ/29vaCi+fz+RNPPBGOGXTj7373uyOOOGLChAlHH300Kl2pVIKORZ1FOkjk1FNPhfN2ww03wBRddNFFqJtIDQq2drMaoIRJlQIwUlD9iquyGbr9wessW3h+mRbi4So6x0wg5kw/BIo0jn8gQFC7izBuS0O7qnIYC+q2SnIRwjaezq/btjRgFTKe1DESljDcfengFwDyQlYjn7GHdUNWIwQ/IY442xEOqcW2D17ZWWedFTOD2MYhMJY+4oDY4SoExqKM9/j5EqCHY9VVW55m6SHFq5FXHXBsxuZ+amzLRD8EIbLwflGpe0HR2wP2zBioKVvxMc0Twqq0BIoCygyeDPlmh27h2a1Pa1FFGdpVqEb+7hl4TxT0SqUCCowSDNt/+eWXP/PMM3fffTdI7jHHHINCH/uvc+fORfaBXuCq7u7uXC6HbIqze9y4cWeeeeYtt9wC/nHGGWcgE+MM3Q3P/QQtw0mF6mlUIejZ3Lk8FF6o4wfWYG9gWNWCGDd2ImRnS6L90XV7qK5vGtCr4dnp8VWgpWW3j5niFSDIFL0UNTBAN0luq+VbH/RNH00u/vIArgCJQD2NHTv22GOPjfkfaAQAEYAixOX+D3/4AzQX5BLLC04PWMLGjRs/85nPoFhDZ0Gd3XTTTUuWLAGxgGOE4v4iCT4HmssRGokxH04RG1654UmwHBIQqh/VT8GNUy2wCS3TDChRFD++MEGCNxQa3NGuaTS+bdNyPHC9qNEs5H4x6Fu7fWHIKiGoRK2XF/QPtfy/oFagpsBswON63/ved9lll4Gaf/GLX0R1e+c73wklCc0J3QgG8LWvfe3f/u3fwBJQy1AHt2/ffuutt1599dW4fHh4GCGohlDFmUzmhBNOgPf1sY99bOrUqUgfgai28b1i0KdaUiiof1HzOxcB89Z1LeoP1kGjgjREzQ8g8IIrKyXrxzRPOpAWdiGvkvq6WeNHzTA+zLVtNHSOoRUXNDPSX7ruUZ8N+IzcFJpugyEz9mq5kbexpccBFCOOY7oQh8MmAlCP+IlAnMJxRB4Iu0eOe5XhJ4BTuGokAlC72Yvgazx6edWWx5TdG9JkDCnqe8tD6nlQssY2TEpZOSpzJHTaUePSC8rf87GXO2nmyPS0iQdXCkgCT/xcG4Oy889uXOirkk/rKdei4+9L2J8rrrji61//OvzLv/u7vyuXy6AFKP0nnXTSvHnzfvOb3/zwhz+Exzl79uxf//rXDQ0NyIKbb74ZTiqoMQo9CnqcTUjnnHPO+d///V9QMBR6lP492JuRt+VkVwxYgikv3/hkRQ8wS3Mb3ra0pF0qlC2Wlqp+3KiJKPH0cnQNcpNqCJJ4yRx746L26qCl1LnTmj5ljl/iOkBNFuSEY6OFH/0tnYv6C5tqXUJeBuDZdHR0wEdBhoMEwPB/4xvfmBLh9ttvh+2HQHEKMv3FL34BStHa2hr7Ll1dXdlsFpKKVRVCLrjggjvvvPP++++/5JJLaqnvBdCtUkIYJNEtPWsGStu1qKBMQ34oikEYSuNUhlX72GnCUI9u0I/alQkSvJEgWXpsy9SgTA39Gk4LLRYHZcSUCJ5ec5dmxcCUSA2T1iEVtLdyDE34j//4j5/73OdgOdra2qAzZ8yYcf7558PAnHzyyf/+7/8O3gASMGnSJBiSo4466r3vfe+ECROgMFF/3//+97/nPe8ZP348uD7OQpHCGQO9qCW9B8QanWofnkujxun8k6vuMHXdFBTrS7wQ7I4v2sdMS4mGaFmmAwU0BFELbU+eMKs05CnfQHnB/+RCKuMyW/cWN27rWqZFIeRV+J/0wYG/QQmTEX5HYd3W3qWFYIewUkbX41ENEVjh5c30CXM49fe3dhGeSLwvib0wBhQKLcaOnuBXDDKKhtGQKQWTkqEslcKhzTvXc7mr5PyZW7BTTjnln//5n3/84x/D47z22mtRcPP5PEJAgb/zne+sWrUK1uj73//+z372M/BlxEf4Jz/5yd/97ndnnnlmT08PqkQ8ReAZZ5yB2nLkkUcGQeBFg4/j9GvY7THIfWWer/NSeivWLWSOD3rFhR0EsEEC1Tb0xKjGiVI4lrBBLjjoci2z3qx0IQI9P9V1kDstW+pbWWhz7YLmxi8FxmBEYGVLq7Y89fJ77rzlLW+5/vrr161b9/TTT997772HHHLIMcccA98F+P3vf/9///d/8Gm+/e1v44AG6ggBxgD5/va3v21paYFAITvQBaQDmnziiSciKcRpb28HEQTiW7wYoPl4E3JkmN7YsbqqhjSvoryhzIUqsOCuacsR2ZbGMfS+kTaOL0yQ4A0FaOQxze2FwYqkKRkAyxiHFm3nbHvv8grrEyLULCCvrOa0vBBktEmnkaN57rnnXn755VCPkydPhuM0duzYz372sx/4wAdQ1y677LLPfOYzn/70pxECHfuJT3xi/vz573jHO+CwHXfccTiLSvehD30Ite/ZZ59FFX6h/twzTNTGYDwxvHNwVUVuj0wG6hz1BxTcCT3e0jiOmptJ8RwgIL1EkmKNdaMsnlY+LQIdyUGo0NVgUE5xXfeTjBUZ8+DGcC2p9f8NCc6C1dufCK2BXDMP4GcpcDuHQ2AmNJ7V2jyO3oxcyugN42teEnt/T85HtbQ6tqtQnncD+Kaw2NK1S2u/XwZg4N/3vveBLjz44INgx8j4L37xi6VSacWKFSATP/zhD7dv375t27YnnnjirLPOgs8K23PxxRcj5Atf+MI111zz4Q9/GE7t0NBQf38/uAUINdgDagtId+0GuyN6aeqAzI0UfLDQ39PXGU0uQlM/cuqpI1KpdCFfmtA+WdAqpZQDu8xnnGMvJ9/eBHCcVHPTqMBH4aDKHBUI7vlVLtS6zSv9XQNP/ixOO+00uCYXXHABlM5HP/rRgw8++Jvf/CZ4G3DEEUecffbZEBmYHLTS9OnTIVYwhv/3//4fuMJVV131pz/9CSFhGII3gOThWhxfdNFFKAN7Ft8uUBMqNZPxgl/YsGld1D2bhoCjMocqlNIqV6rj2sZblkORiHkcIFJLcOBhyuRpvhf4ng/lQzo8Mroor15QvOvBOwJdtYSMWEHt/wuKMkw7agOUXsywnV3TN6EqYb87XNeNWvTomzfiYA/di6vis1Ce8L6WLVuGkC9/+csvUQF3PUPtQTQPl699JlAlI2AgichHwVCmslL2JrVPIacrCjpQAGnQS1rcbhvbFvg03YSMOnpzOOgM3oy3Zt2zw9WBqGMc2BP16HhjwlOVtetXSEuXKnkBy21o3VFwPd+rNje2ZNKZmrAjxvByQIWpdrgbTOgbyQrhwA+u+3J3sMRpGvZ1yMJ6x27UYjurZl1//IfP/+KE5sNsk0OmoUhTJlMHwhHgON6oaz32KPFRuaWxv9ij+KLo4yCuBjhACcapkbqBq8CpEYhjoFqtwgIddthhcHkRIT5L99kFbcqCpVG6ad4Uckg9ZXXe9dh1S7bc6aeGFQ2UwPNxGaq6VKZjpf/RS7929JRzkIOGvkqYqMmEPknBEY9HOr3JQF/ZqElTUPMg6FHg8YEb7vnZo+tuz7R7RlSoRVSlabrvct4J2y445VMntV/EODWQ4kLqPctCYeyop+TzmCREA6FABLHskPOxCsOp2E2JT+E4likiIBrCEScOxzFOQV6gfSAf//M//wMXh1KjwefRnagtIcp7InsUonw/tFCwqk9suP2Ox34mc8MBTebtMMvkqwMNbtvQFnbuEX97/vHvd1i9ETwUgX0g9b1KcKAADld3cc0Pf/7lAeup+nF1FfirUDqocVqkrCDomfiOsz5yxORzHO1w4aMWaJ4yWli7NQDEdQ21bOQY9QvVBwfxHqcQHtfKkRoan8WpkWOcHanFI2dx8GJEc77hRrgZbYN+989u/XK/WSzTeb/axvgw54HROeNlqt38q5f/pEXMkK77ZtSae0FAPduMU+UDdz3x4weevMEa5Yt6/Axtr0HYg4IVpd88o+WtbzvjbxvNVEtbsCvRyBfo3prgOFMwN9T28BrlCvgfzakQAaIOIHDo0qU77rrukf9SzrCRMACNjLk6HExbpjjgH9t6xbvP/2BaNgXQtQ4MAQldUGPJSz3zc+Vyd1ATmeEOrztk2rGF7goPtI0yJo2vA0tnmagot+Oepb/22bBP7Wm4Ee4Q3wTPHG/PAaYCiMtuXFhxDDoch2AfH8SfuuOY8VXYI34cB17s5z//+dNPPz1OIT77PIC/k+WLby64FSza9sDSbfd7Vh84gVG0moJgnsut3h1DLZnJE1tncG7hIhAv6gZI9N/mDNHenAWfRhBAN1C2QBcIyWxmHz71eFO0A09rMEDNLOGHPhNylEqHd6/8QTnoMwz0OZYWso7GneLi50uPhBVLYSTnYzHFB0AsPpwCXYgjICS+Ko4TB+Kpbrrppr//+78/+uijo+vowt3uFR1hF22G2VqUBsobHn3mj6E95KO0GwfiDVWlrjldLgQmX3fotOMcmQJFgrPzEhOhJ0jwOgIVMiebzz/1Um8wpX1l8ZBWQDGW5Kpg+u0mb8FTN1XCPiOozQ+Gyij6Kh5fG2OkssR1Kq6G8c+RUwiM9zg1UjHxE/sojRfW4jgkPngxhPbAQRjN6sNDPvz0+huHg03UkTzMwqUj8hHNWlTNm5ltJ9RbYyV9dny+1nhzA3kqkXEOSx889QRdavLLghoTuIBWQs4o4QdOcV3nkqdX3u/zYergRx1QKEq0xVoMJvy1yxO6J+lwH4cQEREeHnqs594nfmOcouYZrRtpZIvMo/CB6pUG2JEzzrJMDnab1i2nUfiR+SAzGie5Z9TK0wshYDuRZc5Bsw5NW43ag7KGUTWWpUNkD8qcrbd3rlm++WHBKwY0OsCzIilsKI7xhtvGd36Nck3oFAkJ9zSWluHK7Xfc+fDPq7psWY1xuxF8aORHtazKw2rurKMd0Vy78sADeRJQIelxbVNHNY73i9qVGdBHagml/hwoUX65nH/42Vsqpp9684BGKEfojGHIOuKZtXT2EcB4ocWASy+99J3vfGesqqheURmJ7gVvh2ZKkdFkKVTyA6to2PC9T99c8PssF8KDfxQ5PlCpng5Katqkg+pzY0AjolKHMy/1jSNBgtcLsLyObbePnzZx3JzyMNwuF/yW+t5Tu1q9z0ol3Xn/4t8pNgQtL2WWaztywF5XUMc1Efjks3YU1y9adQdzhriVDsN6zaMJjI1jPLs0EB575MlkWOlD/+v9zPsSeH1s0CxOU/34t5373ny/bwIoIU9beU2Sy9Esg1n/kUW3DpY2e5wW5aLx3kZAd0Z5AREi8/a1Jt07wAWoiyoD1YMphMPoVkLv7iW/LbCOaOSLjqbkqRpVcaXtF9mEMQe1tbWBPsatUxHLeVnYC2Og2wsprPpMy9yZRw90+pbJIp98r0gGh4tqWNZW4bElt/aX1uNRhA0mTa3bz9soy7BR1r8WICkTfVaC9QWb7l50jXIHjBNUA5JcFKyFtipDKOzN8w8+2ZWN8XUHHjjsMMy+cSxRd9S8Uwo9IfNsrqgJB/ROSORUoLX/wKobN/Yv8tSwDXJI2WNDFYRcRYtG7mPEX1XjQS4opiigIBBKhfEcMVExQS2LygvATVnsvPHxn6/dsZCnqlVVNDSXBkVJWdlCT6U6ZI6Z/xZHNJCqIt5BbxRdmSDBGw62TJvQPe7ws/K9LCwLSQ2/8EdVGGZ9Xgyd/qfX3rqhf5HhWikhObV2vr4wigZYcanyYc9Di24t6W6Pl0ITeiHNHgvGw0O7PKDGNU+bNHaWFGm4KLQdKKBu1MTnoJykzeqPOuT0iWMOLg1ULWMixgCXq04zq6J6RG74D/f/uML7qUkfPg9dFxtCamCIVNtrhEhlg6sQ3YQwAuVvGl721JY786aXOAz1TQ04r1pCqaoe7gmOPvhMmIPYeYs/V1ECLwN7LpykwA2NqnRF7rj5Z7JqfaFf2dxmKoim0BHClkqW8/622x78ZdX0VtWwjtpDKJujbRcopdrhfoahyc9pfu+K6Lv10SsHvR5jSd9UqCEJJkopaSwvb8JC+m1nvb+1YTKtj3yAAm4NSgBccktkDptzfKPd7g1zGaaomUEyWt9dUjtRkOu/7Ylri952zyvRvPchSSsEmdjX/nrcHAqKgKeKgZ9EHSwUv93qFE3C4Gnu+Sx/3+I/LN/8WFUOeDqPWov3oZcS0iuacNBpa5g6feJc187VLqREdksnQYI3DATUuLbGjJo4bcKRo7LT/YLUvqGujmASVo5ZYSjzrG7wxvv/r7u6TfFQoaTvpkBfM6A+jhyExqGBk7J3ycbbV255AjTGMJeJwE5VyF8F4/Fdf8g+4bCzM1YLLcQDj4P6gB0wiCw9dUNgObepv6t6wuHnlPq1DCxNdlcy7cAKWunAZ/1dhTUPLLk5YHlwKXA+kL4RE4j/r5HxA3hZw31S0SLprFo0G2596OqC6OcpK+Jz9E70sUux8lDY6LYfPOUE+G+IHPOGl9/GIL/85S/XDncDOBJSwQHNpqzNwFBfR8/WdJ0UYFnkEdLGuQpVNfT9/oHhmdMOwnNKTh0VYRxQ9vAY9JRRYtFHitcAw0ZkyqZy1zNXrum+L+BCaUlN7iagnkRS0AihTj5/xhnHHHpmY6o9ZaXA52uXHiCIHW4CFZJIBkEIIqCXr1xc15BT0bxbEB7F48znYaVSHBrsnzpphmM5glaxxQlqEpVRf4h9hYgkEEuID0ZC6BzKER47Kq7K+J7JK2t4+eYn7nv2+qrpl06gWNW2HGqqNTQxWaXf5Head5z94Qmtc3N2PX2lRTJUwam/KqWSIMEbDKhSILvaCFiUlWuWpEB0RSgtO1SwtRX4fxruu2+6OgcPmnGIVvB0JFH71xawGSO+ZiCMr4rPdt5+xxNXs4yvaBY4S4gK50VtXFdkhjuDOjPxbaf9bXN2gi1p3CjVwud3v3gzg1oHorYevJFwrGymPrVxy6qhoT6nQcAvpU/2Ah5yVSmaYLu7ryedyYxtGov4UjpkHKGLYIaZjI5eCygzIFhWBVxb1Qrr+N2C/+zyVgbw67lLzSWxZPA0vlPoYqcecfGs9qOzqVzcqeU5bfwysOfXIQUeWXxYDptnD5t7XKWoC/ky2RVqCMZVqADGSYmi379267J7nrzVcM8LSnAjw1CjCMXpvJYghsBM98C2Zese8lkB9ZO6MeK/TSP4kVmhx8OqnDv7qJTdZEOur8Mz7lfgfaJXiv9iQzkR3GKpeXOOhhB3bu2GuOmLAFnp2G4zNyPWbVt2z2M3FXRPYIg+o7TL14jhvRDS5parS2zg9gf/6JuynaLRQHhIo1noa0vYgR8WhrzZUw+fOWWuY6WptMdvSgVyX1KcBAn2JeCGoyzz7EEz5tsiUylWYXI0rcxDy67SDDGwLnbQNbRx0eqHLIemka5d+BqC2vyi7pNAVWvPGr7n0T/KbMXXFRo+ZmwYQDwwlEoQmHLeP/LQY+tSzbVl82EsDiDvK/qaEL0OUQNuSScl62dOmVctGL/K6KMMC3jUYCuErAYVzww99OTtJdWrZNnoqBGCNNJrQxVqsKEnoe9d5ovK4vWPbutbrmWBPiyFCKbmWSFswZxKIXRg0A8+0uYZBNUufiXYcxtDNBEvURIaa2FsJ+2s37pisNSRyoD+erix0bbSIXR4CM/dkju6d2bT6Ymtk7Q2luWAM1Pv9VoReo3aGAIdDlU3XPfQ14f0llBQ7sno4zzJHnRRi8Gd/pjcIacdc3FzboLDLdtGYT+QzMxIjdXYUI0NzXWKQ8eEbKjc1dG1PZTFVJ1Lyz8iimFKOdqUjVXqz/fkq4OTxs+0WNohTkpao5bY/gQJJn5slBHBAlao8t4bH/h5V7heW4HSZTwjKiVX0FYu03JoYMj1Rv3tBZ+rc8fWp0fZ4Ke03KxCAaOuF6/FIydI8ArBoWeofAeBpZnqH962vWtNriGD8m1JUAebMUfRSj6q4vUP9He2jho9uq5d0GopryniD4XxaPaCtexPj/+qs7iqoPuFSx9Q4ElYhltQ+3a6vyOfVqPefurfNtmTMm4a9U7BCtSa+w4EgBrhlTmPjCCOFZeWa7lixYoVcJzr61zG8oLRTHLgfzRVg1v19dDAcN+sSQdLlmPwbmLSQMPdX6NeKdq3lAkKuvep7X988Jk/VuxOWiwigObE20QtDcwJq/ZwdzBn4jHHHnxWnTUG7v+r0PN7YwxB3KpCZl8L3wR1o6zFKx4uVgYzaXAreH9p+prDqJdAqGlGgx0bduZYY9vY8TSyj4ZaxLYA/yNrsP8xVPB/v+Dfuv3HfWFpU8dlWfIqOIM25DOXhiphMXXBaR+YMvYwVbXqsi4XJc5f62q5/0F0gZrU6NORQokQTAYBr2+1Nu9Y31PcChLquK4KyRIzneVWRVsFlK2O7q5ygc2ccIijU9SG9NoU8xgoIIDQBa/75od+vaL7Cd8dRKmj9XXjDyjatliqkC9XK+W3HP72OeNPrMuMyrpZlFMhIm8MIn6NSlmCBK8MxpDhCUNpWyJQprnNXrLy4eHyQH1jk+TDxmQNczW3jKxKu2KCYPuW7vYxs5uzbbXrXyuYCJZlbdq06WcPfmpn/zrqFeZaIasK7oE1WGFGqLq+6nB1KDzxsDMPm3pSvTPOghqBkYC1IvZ/gNTASCHpqCEB3gg1AoUgDQ4Ltb9m+wrLKmeznlEwLXUww1zCrR42sjI0XOrpLk5tP9SVuZq7TH5MCA1Mx/sZpmJ5fPiOxVfdv/y3oTOsiZ3aIuS2ZTSIi3aqFT3cV83K5ovP+dtRqYk5uxFWGhLHta+IN+yZMcQEicwN7bTQYaPdqHvdoXVm2NpBS2JIpWntH4eRgeFCVMNM5+qBh/O61DZ2DqpBGHD4fSAdKhxiknpYxIg6xEMMuDaMrFv0DfvFW2T4ascAjfYJcIkxPogTpy4eoH4MOeErL5TVrf0brn3ygzuGNhgrQ1NJcDAeZJVtmBSSe0Wd324fMfmc0498R85qbKjLGYuF1MJw4DVlQ/aCxtbC7aYWFPrEqHWQlk0TWuZ0btpZLnRYbkWm3YpK2VYfN47Q9cheYVW7+p/tzm8aM7bdMjlbO7ScF7XQlDn3IpFBFJAnBLdLfNg4hILNpxVPSGK1ukE+FRDL0RD9hFCiAlNhrIogWsJFC4OENfODULv9XZVFNyz8/vLtC5wM5AtlVU/LUaLKWb6meUDk0A42LnPkO079WKMzNpepi2bvwO3oHaOXju6YIMEbDIZL1AsJtwXVUmmXNdiibs2GVaHMO6mMoRayQAqoM+hLFwTZY70rNj8+EGxsashYVoYHKYEK4aEawYZVqDP8c1px1wGwq67tYROocdSZiX7gZzwoKd5QxRQtbogaFPCwKjoe23rdHxd9Kwj7ImvHubIskzG+BSXipEz/8M5qH5+Qm//Ot/x9PZ9el3K4DboAywpWhBr4WpjG1wCROoEWdRh3SOlJZkmmKry9adbqHff1dg2mM6OM7SjhGUm6TaiMsVTg5ruGd24b2NY2ZoKVcgVzcVIEcZ4g3yuGl6AnaTICuEeRwiJDjTMvAEI4NCoKxu5bJDCKDHuLn6RyVViBxdc+jSLrYJtueeqq5VvudHOB0SAJLoobzQlm02xUlucOd+Td4aazDn/XvEkn1qfGcCmjaRgI8W1fJvbMGKJHBPBW9AHE86qc67a2to6dXTsq64NAZ+oyofGoLqBGIBqKezSms7NzZ/fAtgltYzKpDGe2hivLskIWoyKFogqnMZqCmybitqhQSp+JgMFTpP1zmxY9RlSiY7yRRTfBhRrmwecC5R7VhpZsD0XFWKVlW26+5eFvD5S7pQNGHHALLjaylmbUQGb4ZTPcEzSnJl587gcbnDEpp86G/EleeIgDjzG8GDQnaLlSGdU6JtvgLF+z0DNlFGhpOyQwk6LMpOzS0mK9PV07u7dNbGurz2VQAohXU8lzKQ5REOgdOoCdhssRWWvb0LSpqFcOOK1mFRAAMASDmDSeh4biMmhDapqLx0Fa0SctFFWJsm6kAtuTrr+ua+EfF/yio3+9mxNK+1orjbLFvXhhaxbYfTvKWd727gv+bkz9xJSVjddte6VlPUGC1x6RJiL7g8IqDPVEHt3Wsr1zY09vB3OqtmNLy4pm3NGIERVojirQ1bNlw7Y148aOa8g2w27Rspd0Ej7OcG3lejiOUMrQhlCNdDKAeYgU6Qs3Y9I1Yk2f4E0UiJge9qj+qJnQrCGvlHXHg8v++ODiG0M5AJVOyQoF7zr6qoLKbxWGqvmhsu2PueSCvxudm1LvNtpO1OWJPHH8ASOKHv/AQmRSCaQsjWlqS61etbZcLaaywqIpiylzYPu0tsIA9scZHu7dsm0VswuNuXpLQruSWaZxAoL6bnNuRzqQfHFaXBnakkZYqF0bZEoHmjSqrG0Qz65jehw8E3UVgE0EF3AQmTmFzqHVf3joh1t7lshMqegVJD0Z1CxJHIWPa2uoO6gOs1kTjz7/jEsdVpfLUJ9xPHb8jq8Ie2MMRDBjxgDNDn+O5tzT/JBDDt82sLWrs88Ly43NmZD8RQBPZvlhmMo4nhoqVrev2fh0Y1OuMTc+FHh0aVMHNrIu0atGFQggziwUtzSIxYs2xjKMpXFnvC9IGWUr0QgcgGekAw3uS27n6s4Hb3no6ifW3qAz3ZqnQBdwH3AJAJTakY5X9Qs9WpZb3nXOBye3HpyzR6XtlKz12UelwJMf4AhRkFFYGQq0ydXXB9pft3FNqPx02o36NsPkS5RU7JSpgOYNFXeuWP80c1Rz8xgjLKVTKKq1NgMerQIbaaiRbQRRgXawETcnCcZCpxIf9fCi2Zmw1+AP+AsKyUAXBrcOPH3Xk79/aMktFdEVymKoy0jJEjIkTRe6jqM8Ntjpi3LjGce9e+6U47J2U9pNx9OD1m6cIMEbGOQY0vgjGA2oP5r8rlqpTpk8ce3Ktb2VrULQgsWoOpoYA1UzVA1u+8rO+7r47OrFhvtjWlupOzJ3UGHBwUHWI/tBscG6o41qH02TuqdtpKpiwz3gpdHimdGpkMOZDbXIb+975vYnfv7Mhnt4Nq9kwegMzecifC18UHdhZLVguncUXNF0+vz3HDbrxJzVkrJdy8YLwTIgQWJEB3yFhFlJpxptkV6zZrlmZSdFQwK5BWIFY+YK0C/uaT5cVb2bO5Zt6dg4etS4dF2dJdMkUwiM7PfIRiwC7tYuPVnTlvEWCXTXtpv48It6WNBnBvLpQ8k9PvDoyutveviHBbYeVM/Yvu2mlRZaWZLDNZaI199ZDIbTU8fPu+isD+estlyqyXVsIeHRvRrz9+cZQ21wv5G07omWbZMnbtq4pVge9HUhlcFLIh6stCUs4YUVaSsYHj+srNmwZmdfRy7ruLlMSueQXVErV7yBt0YkF1kYTca5hy2EacIp2nB3ZE70VSlAxQhRQOVgT/WJ2xf+70PP/m5YbYMb7OsUWARVPMpMmkzDMk55KCgMllmh4ZwT/uawWSfUWa0pmbFtcI5IfvQkuNUBDhIdKRaLTLWRbWPH9/R19/V3BUEl04AsQMGlDQxLQoI+qoHxWXn9jnUbdq41aa8h22TbOZhnyi6aoYO+7dE3Ifo+F++DXRtxWhSFqNRTzqJwUx7jIejWtSIP9aOE75uBcrDj7meuvXfJ73qKG0N3MJB5ZvsobvRdVPFA+o7lBlU93B3ofPaIGaedcew7660218qkUk5CFxK8WYC6FzWv0pylVD9oIT/XEnZby7jlm58olaqhr1LplLCgk6iZAYBrFHKfup/basvOdZt2rG1qqm+oq0NCQqXJ4Y90IyflifriSVaJ1GY8Ef4Lt+gsLUAMtUdUHVUyMlbYqmKwFOy8f+l1dz/1667SapGpKhmQ/TMwcpomroauhiNc4vkenbPGn37S206cfWG9O8YV0OzwBMOoZRH8gx4c9zqAIaPpEbnXMGb02HJ5aOv2dRVv2AJpcpALNI4fAgS9o050UgfGL/nF5RsWDQc7x7W227iWzLMke7+LCBDHIhKxa9vtWJJMVdRzH4KL9S0dIJOjXgI8lCG06Ma+hX944Mpnd97vu70hG6D5klBANJw06Fu6mfIrw32lcDg9e+Kx7zz3A83u1Dp7TDaVZgJWssq5W3u3V4K9MQa8Ez0etkg5cwl7QqsvCCkzbaPbNm5aVyoPKxXkcnVwXmFLBPITr2RswbPG2JqHA6WtS9bes6H7oZSe2tjSoIVSRIwQGWXdNtphxue8yPHozKcNP0ELYLA0whET9UdEX9/gk9pgcEynQ+Z3Fdfcs+hXdz7xy+7SusCqKOQdeLRJQVowU9GEEFIqtzyohzo8y+SOmnXW6UddlLWaM3Z9yoVjHb0f9lHdiX4cyADfgn2NEBVCZk2aNGXrlo354cGq7s3mUgG8eOge6agwGkwcffNEWRoud6zb+vSqLQ9r0zequQGSpyE8qDPURBBpKvBdEDkQXZrX1okoXYlR3wQaqcxMxZgK9uDdtcZPKvtKiWJ/af3SzXfd+MCPNw8s9qwBJUuhLGsRaANi7CAS9UERIizzwe4yK9ZNbjn00gs+lhWtDq/LZg+8WTQSHOCouYjUKEAt0hz0PeR1mXq3UWxat5Upq1wp53IZYgwUkzprc5aC0oVGNTIoev2rNi7Z2r0mnVNj6uZE3J2B49NgfyU4qh7ql1HMFFHvwOnpk7tAZYRG9TjzmMpRIzb5nZoZpQ3xAM28UmX4sY2/vvnBa7b2LfbtXu1Uob413C+dpfZk4hSIbvyiGeoKeaXpwjM/MH/2ifVmfMqqh9WxbPgFUP14GvIbY1N3oIKapDmnpROrMFtiQvvY7u6OgaG+ctHnlkzRVEigZZVoPcOM0pCdq2lx6f6OoWWrVzxbUf1QodKyEY5sitwv+GoeFxXSlqbKICY6qBhVitp9aMAFMjZqmgUTAcATIHYVsELB37xw/U13PXXNY6t/N6Q3+VYxFBo2VRtH49aGFkmirmAsHOzp9YecyaMOf8c5H2xMj0vzUWk76zjUg4C+F1NL8CvG3hgDEBnVXcqZSk984MvW5lbf9zds2BgqGo2Ty+U0rA3RFrxV2ugU/FVlqm7WU3JgqLJ+e9eKdR0Pj5+QjfptCs1d5CXMAocFMmnwABOmTOBGn8whD1QAB4wOKRsegMaGogQzo0W5ygef2X7jTY/+947+9TKTLvvCiJTBawtPyIIl09QCz4nCV4dZoVvbfvOo7MR3nvnBlkw7HGA8Z3zXXXQBWXYAF/IaoiodGXkUESgBbUvh1OWy69eu91RJhWFjY470Twi3JS2EqxWRtIgQlxXPV8OujoH1jy99aPKUydw1KdEMGhd126FCBxZC3WNxC2LNNlwT2lBqVUqrtJBpLtKeZ4VOocrzIS+EvH9t9xM3P/yzZzYsCJx+KxuGYBgoOdQyhCppqQDJOZK7YUX076zqUqpOtF9y3mXNmfaUlcPtUuloac0ECd40IPsQlVmU8Vj10JdqVLrRo8e5Vt3WjR1B4BuhUin4ouDU4PWOMNRzDZQAjpavq9wOd3Sv29a7enh4TVNb6MoCjA1N5iDgSglNX/gsKcEbUix0dZDSPgx/3AOJ/Eg4c9SJzParvIPLzoCvX7D0pzfd+90VHU96vF+7pZBXyTZRP+g0fDMX+tj3uZZhxRrqDMN87oiZp5994jtNycmS35W1aWAe3iNylkGDaFRd9J4HPBQD8Uqn040NzWvXbtCB5YXkqdbVwcH3DUsZA8ZgIa+phUYWjSzmC0ND1c7Hlz0wqq2uKZvxeV5zEjeUrDBZHbgqgDMMSw95pTjL0LyNRB0j60SEARImH01xVWH96wee/OOCHy3Z9KeC3hK6fcqqRh+kHAsEkhJJwQJCm6akGOzKh0U7Fba//fQPTxg90zZpyC5N3yMiUUX8tfZSrwQvwRgAFIH4O1nUhgXjAAIciiDwWsc09ef7uvo6AlWl3rQZV4E2oxRRNzsy2kr7BmSWGWnLUKl8eXDF2meHK8NB6Nfn6sBxNPeUUSht1IKCfMHDU1MK5RV9pBGBskIlvIDlK7pn9fanntn4wCOLbntm3QJlDcMJrgYhyB0sTfSNMIhHxwpOyyeX816x3xd+dlzz9NNPPndi6wxkViadcVwXpbtmb2plHTL5KwB5DOQ0IH/CgDK5oRnWV23cugmqCtzOpmJkUwdbGh8RQDpKhcgaS5JUgsBIy31m1dLeQkdQVem6SK2ximLl0EDKNKIhakBC3KiXAyQITSdpffQQXogVVnln19Cm9TuXL1h0y1Mr7st73VZaBcYLwoDm7SBhQCpShdA9riNS5ZLX31XQVcdhdacfd/5BUw+3WTaTAju2iKL8VWimBAcKUB9IRaPQQrFRf7OIM4B2Byo0Y9vabNva0bW54g3DkNhO1K2BrAQi0edxUlKSemZlMplKtTw40PnsuqXrO1YroTL1WclkCDogNfWEo87C1H5NxzAikrQ21GlFDFEnR1EumO7OwTWLNjxw+yPXbexYaRxPpOyoI0IYdVuEXYq/dzClynhKHYqB7qIMc+3Nsy4489KsbM669a5tu6m0RFx6KXq96CsJ+ZZ/DfUS7x0qGLTASbmjx47q6e3NlwcCXYU/5sA6QypQZPSBKeoxSp+iZDqVK5VL8LDWrFu5ZsuKvkKHleYOUS4iFvQl3TJKGMicPjxEGRqICtgaNbvySqBLgRku6t6Vmxc+uOTWJ5bfNVztsrPG1x6JC3SBbKcEX4HPFnWrJItaGMh7eeaY1pOPevvcGcc6AiY6a3PbcSOPiwoGSge4wysGtXjUDvcAnCL9H/XSoPvQhOfDvByUiiw/pLtve/A3i9csEKlh6cKdb7HStjYowD5SldS7VypahUJwy7NAkj28QAbGW+r0qMYx48e2t9RNqM+2NdQ1ZjJ1rkg7POWxoBp4MDr9xZ7enq7BYldPYduOrrWhKDLL0yw0OoA7rCWtixDNExWZGvi8NF2RE4ZBcbhUHPTtoGnupJPOO+V9jbnWlK7L2BnLdW3XoY9Fz72XoRWhD3TQe9Jkjj6VRu14VavimVLQHfCBhxY/vuCxX/P6Lk8MNTQ1Z3MNEJw2JQsqi766EsUlHoriZQKBYq2DXDgWdj3jNLSNHo/E20dPbciObs6NyWUa03a9KzKaq7KqBKY6ONQzXOwfGO7pG+zd1rey4uVBTaSLauBRJaHpq2lOGJR31BBiGMQEaMxrKV/JD+atSlPWaj3luLOOnnNmgzMuZdWBGqczNM+HoO5CCRK8SQCjDUCpwbMkcozaBYfKeH6BVZxhryeU+fsWXv/Eij+VTXeqTtQ35hwrMtuchdTVkSvSocyCJ0Z1JYBrZkuXq5Tx7dbG8W2tk8eNmtDaMCHjNqccGLKUy1OaqYqqViuVfKE44G0YLg3u6N7WM9AxXO6VKehN31dVkG9bW6jozOYBaAN9ZRSS1pAASQnKJb97RyFrj2tyJ//N268Ym5uaNg0pK2PV+ZZsAJ+AKaAP1hwuCPl8kR2K3vTAhvbCgJdLgae9iukfKO387R1X7hhaya2wviGXa06FvKwELCDkbQn6xOMYuwB9ykxoC0tVuQtrH6RSduP4lumjGyeNbh3bVDfKcdOW5easBotbhbCigkK5Uhgu9g5Ve4aKfTu6N/YO7FAcFrRS1UXbziiFEkEdJEnB8xCPJZkveF3oCd+rVIpFXTai0nrGMX9z3GHnpWUum0rB1Uq7KQEnEJdRbwty7qNXemV4OYzh+RE8GVT9Ylgpm+GC6b3v8RuefOZu6XiBVXIbTMuoei/AK1nwOo12pKCBeb4Yor4FMDwBrZ/IaMUMpIp6Q1/gBIoouDQ8VRxo6o+KyMbyqAAKcARFdADeb0S/qNsco1Ui8BO1jmwMOc+oYFY1LA31FVXJTqmW+TNOPv/U99gKZiybdsg3tV03+vaHbKKbR0BJfzUk680FEh41A9DoVnI9lO2DtVYLviqUPWv5uvtueeAqleqhQS1O0DS6UfPAouoPnWDTApjIIiiEqKeqZr4MXMGpvzfpLiBEztvYwDCozzSKI9Qctc6Fkjwlan6IZAs/CQ+iQcZpVCxN6A3HyREQNYQQNWJhpwI22JcPq4YbcWjLhaedfHZrc1taNto8k06hzNuUIPRUwhgSvIkQa1BiDPFiTaRzoHWV8stFGgVWDQoBH3z62fvuevQPvj0Q2sWmprpsOoOaEZqQWgtIZSoDxUiqDjWOeiTArZfQmNQwQItgCpOSJoW7UO88Mld0K9RHhXP2EG4XTYhGvfrh0iFly7IRSwYB6jHuwsl6UGdzHPoVf3BoUHnCUS2TWw695LzLmtLjbZ5OObA4jkWrx9G0sEg/9iIjFRMp1b8GxkCtqpZX0VW/6uu8pwp5v+O2e65/dvNTJlux0kHj6JRwos+s1HckTV+FeJ5xZVvwwQLHdgI/1PC/hEt9V42AGSNBCRpYAIsUT4xPzVBIgYfKRCPMLZSTgCZxsAJczLRLKdkZWjKdpIByFUoZhL4c6oU7bxyRNqXM+W/50BEHneMy+hLhOlY6k4oam8kOgDFQkXxV8nppxrAnwFMNdcXzy2G5HA4pu/j00gcefWJBXu/03V4u1di2FhqvB3YMe0Gfui1wMhRHKpFcoLgi16NHhWGgahQl+kJweKJ0KmpcI2JeM/NSKGoWohdHibcCcC36LAOy1++VQ+6lXa/lvJPec/RBp2WtZuWzbCZngy+AtNMiBATKsr9iQNzQKZ7nVatVHaaqqnf9zifue+q6HT0bebbsi2rT6GbwXagmTUONIT5oGeiZyKgj/7WDNKItAiRT+4kN0hxhY88DNbLGlyA+XYIfKLZE+FQA/4mDfZfz1XxvReos850jDz/+/Lmfq6+vD4IgnaaxlCMTMOBB/solmOCAQSEsGp+HfggfLGSl9Z2Lr7/n6rzZ6ZsC6suo1oZcna25r4xP6ouUJ2oQqhgqGq6OqwHpUKpP0Ka7lOQLEPUip7/Rt7+o+iF+9DdqKkDt1pSUsUKfF/PgMR4L0iJ0Tjz0reeccAkcsJSVs1KWnaa5j10+smDsXyPI+QLH0sbzykpVlA6rXqlcKSx45saHVtwsXe2ZYsOotJtxpEv9DwIVphitko1ro0ymA8p/2pE4op8vxkh4FDMWGtFA8sEgBnLYyHdCypQO+EU+P1zKV0WQccImh9e/+/zLpoyd77ImRzqplJVKpVCE9onyfOWMAXnGuB+aqu9VgmI1jCbIzPc+9ewDjy27G2zIC/OZepGpdzJ15NYHgc8dB/aH3p00PpIYeer4w80eEBEhKtd0WNsIBjwbtIEMEF3oVf1KqVLIl20rpfKNY5smvv2M90wZc7Cj61N2XdrJIAXXdSS8Zsrv+N67bv5XibjQKKWIMXi8GuarDH595+qNy+599NaKGfZUya0TmQYnl8shq0Bc4cuQgYdrE33Eq4klLsq0H9kiXbYnmKj7FcUhHwiMmLg0ygJDcoEfeGFhwONeRvgNdda4M095xyFzjsyFoxEHBT3ex4QvkWCCAwkeqlUIxqCDcuj5xcAa7hhee89jN6/e+oST9WkQkwwbWnLZunRoyBWlD888dqVGQJYDv6OKQbsXg9Osa8/Fqu2jNMJQwL0VqFdKF4agSX2mpNFidOrwU44/dd70Y1Jhc85ptYRtp6WAOqf+Zq+mu9wBA63oWwxyEHqsWi3BrfL8ilZqWHWt3r7w9rtv8NhQaBUhOKeOZxpd27U4ZSllP6m8yMLX0oL0qZ/JHjEi4pHIBFqFxFhILZY6kkO8aqVSKORViTq9psWow+ecfNT8E5oz7WnR5IoslKdtW8C+UpuvmDFomrWJVm5VileqlTCsKOYHQTkQlY0dK/90z00Dhe3KLihZsNIKpCGddUJj04e5aOgjvNYoO+ItpLFAewa1HMQbvSjtkEt4WidqLfe8StErVcvDnmtnucqY0D56xoWnHH9aU2a0y+psnpaWg9rguI4FupBYml2IGQP2WuuwDNcm8I3ns3IlKPXkt9254IatnWsDe1jZRduxMtkMxCcsBlKraXHzgAabRIU1Ek28H9kiGe0R2q2diS7CoVbaD3yfFtsuOjIlgiyv1s8Yd+QFZ7y/OTNRmqzrEqsAUYhKfKTydhXURI4JDgz49JmV00iHMkNtCEwpEIVSOPj0yrufXnFfV8+OVM7yTMnKmExDysnYiEvfBOJahAqBekD/Y40K87Nn74vaxqM/dGHUrltTpwB3qxWvlK/4xVAqlwd2LtV8wnEnHTfzYlempUpnrWZUT1KlLkyV1jQgqtZY+9eJ6KNPrILgd4U+wQN7CIxfDof7hnfc89BNGzqWKlkJxDBzPSct6+obYbPhImlSYTFFiA0SNRhEP18CkZhqgOK2okVEI4fagCt4xXzRq1ATlFseM6Ft1ltPe1dr3TRbpFOyTmjW2FAPcQv6AkWIlX8tsVeLV8wYQloaAGU06tgYaJRz36visTxV9U25Eg49sWTBwmcfyPsdyspbjgl0xcll0mk3k3PoSww16WhcS3lBHfj3nGU0e3GtBULTV3VDPUDxvmFoSuWKVymraihC2wrrmUpNGH3Qmae+fXLTfFu6DnMs4aRSacuxuB21utH3P6pnwF+eXwcSlF8JPe2FrBqEEE05HNKyuHTFE48uvb2vvEmZgFo6ZeBkpJu1MjkXHo6hplFa3Y4KLImJBBodx6XouexFlKhk0f9otpmYmXOtTKVUrZS9wAuYn7JUHSTbnGk76+QL5047Rnh1Kd6QsnM87cdfIoDap9ldSISY4MBAyHyqGqgUIY2hhCb1VbkaFH2rWOWF1euevf+RO4a9bihSmB8ro1JZK2032S7qBPRmSD0IyAxAMcJ9hTO2O2NAZRupKC5sG6o7jW+g/sykS70qfIUAqjT0mapYadEig/p5M485/qjT2kZPsIpp10k7kjZ4XNJhBrWQvpdr6zVfVPMNBUML6yBbkbfUNIMQpXS5XAFlgEflmYLPB5atfXTVhqUbO5cHPK+Fp6xqimblF3UNdVCz1Ekh6pgC8e2uyna3w5Aq3YVCqEsD3DW4T4ggqFEW1i/0SxpEhQWuxWg0bH2u6cwjLpoz80ibt6TFKMjXtZx0GhfRAmiR+13DX648X3p05R5A7WjUKSEajoMHiIfW4N3psaTgYvKUSY1NDR2d2wMa9SAsy65Wq6VioVwuSGmogy7NpG6h8MKWU6bQhsvxeij3tS0MaJykY9uuYwfVAPIIfV4YKg4N5culYlgNbJYynjO2afoJR55x7unvScvWnGyRzHHhlNppC/cAXYh4AskW/yNEb5CgBpKisGhMjnA5h0xsrcJxbW0TJo/p6d/R29PXWN/oQbWEQdUrVyolA64gbcd2sFH/x7iTDqQWV6Gon8qIBFF/hJDU58ZxQh/6KQiDsDBc6OvurxSqgtmS2dzPuWb04Yccf9F5723Jjc/azS5PQ4LUvQr8JEJNcruh9vQJErzJYYgxAHElir1/WHQewjgru33c5IMOmtvRsWO40J9KC8/PVyr50HPKxbJX9V3HRVUE/xbCjqaBhzYNYVSet8GrjRxbJJ9OORJGR6tKqTI0MFyCPi6W4fkGVd2UHePl5XmnX3Lc4Wc25yayIJOVrkRVtyxoYFKkVNFBR6hPvqA54P96AVu+SwvFf0nvRUbQkjQhDRmzce1jp0+fYTty86aNiK5Y1at6kFd/f582iubegDNMH3lJhUbKk1ToiObERo0BFALtR70jo9Yk7lWDgf6uamVIBzqoGA5HOEg5rKG5vv197/67Ka1zHFHvyiaLZ20JZ4taZnc1LiDNGmqv8RfgFbcxRCsQ4s6UUzRmhLq4a5iDUNH36WI5z+3A58X+4W2Llj+6Zv2zsBGezAtamKIkHF9xz0HZRXZaKPAurFREFF74JkFoKeoRBO7mg4NXiqE0aWQfiLFjW9qTDZm2g6YefeTcU0c1jrN0vWRpyal7Y5rsmRWX8qjxhjI7GvqT4EUAXzbIUuYHLKBe06pUGZa29lhPSXUvW7Hk2ZVLewZ3hqKsZdXXZTAEarsEX6ahL8RbobUsMDv6iUJPCi9OGFDUS5uqR0gduf1S0WOagxFz5Qrthr6oyzROGXv48fPPHTduvA54XaoebpLNLfoIYVvcIYYcFwyqP/uirCdI8AZDBbo02iJdGhoQa9/3Ay2x+WHFN3nfDCxZ+cDTy+8bKGxNZVmhAn6vaNyDHXBbS0dCl1o2Kg1NT1NLlVLkOiILQEDzBxDtD3xPefC9JEMdNC48UR7ojNs0pX3eiUed19Y0y+HNUmcdK23LYdRoOAb4B9sGKwHFH7eoc5aNb5Eg1naUNchrj9GXCeV5uuSbAi0xZZU7ejc//uSDK3c8pU0QGlroMjRlLo3lYoNJd6UVNaNGQ16g7qJECSAWmmZHpDZcpY3vhb4XKJoZyjdBhYUpmzUoz2qtn3r0YafPm3NsyqnPsowUKUtmsUeKKA/SBpuMi8RzKf/leMWMoWYUapqcmovxh4okmQaQBvq644VVLyhxKzAs7OzavmTD0yvXLMlXOpld4ravRYiih4yg/KD+pOBAghLb7UkUTXWpBXUaQdm3bJZTns2ZnbFzrY1t8+YcM2vqEQ3psY7IEOczJp1yA6o6lmtJmuWHSjkKeK0vUMIY9gJkD4mPpteEqEIFZYVy6QeVUFdoHIP2eoZ3LFv91KoNS4eKvaGpBu5gTFjjcoCSTY5RLXcjd+Y5UOLxP0Hr7Gdo8ijfsUx926ipB804fOa0g8Y0TuDKgcRsK4OU4NA4tgA9FhKsuzbneZxmwhgSHICoVRfScaT+YJNhW1AFQR1CGPkQqq0SFA0HXx/e3rF+4aLHNvRt9IICTe1gVUJW0jKEWaBB5uQcPfdVAmFIDqnRjpGnKRgNzhTgGKLOL4mM09w2pn3mmNlzD5pfnxvtiAb4phaHM2DDeNkpDSUadZej1LCDfxgZnr/6ajii4Z6fE1ChAGQXBjrUodJhqKuaeVoHff6O5SueWbVuad/QjoAXaTVRy4fzq1gAVoBrd+m251KkGXDoRvT9CL9A3owRSNRWaUdlm+tHz5tzdHvb5EljZ9mmzmFZS6Zg9WD5LJv2xEKkpIZ7ApLYl1J75YwB74gHoC2y+0Q8kQI9k1ZgQ9qvwuigtAkaf6KRKUHV9nyd7xpYv2bTwm2da3d0b0XpxmuBiIno2xs1oUVVJrpBBGrxjlbgoFUV3baWKW2t08aOaZ88Zk5r3SRbNIkw54g0chbJOE5VSD9wm4hwU91AivSB3dAhNfjs2yw7YBB1IcEuJKuPP4HRSga+Ub7QoQiMB3YbiKKySh7Ldw9sX7th9caBRzt27gxVEDNiXRsRTPkLdUe5/nxQq4NhrmnIphtamsbMmDRv2oR5LZAgo2ahFBwY43Fq/8xw4VoWvCWaYgSgr3YkRtoTQ0kYQ4IDD7Vv4rXW0Kge0bwmYVBiusqYVa0omnGf+LwOwgoqXL+zobN7887OzZt3rujo21wNS7gQui5OppYsjsEior/4H4YZEAjwCYuLxtyoCWOmz556xMT22Wk3V18ZbUlXa5yX0Ni2gwtDN2UpmY2rXNyuIKnVPXK/sP1Vd3yMcmAEURbXzBYt1QHHWYQ+zRkUcT6YeDAIv2pDir7i5e7BLVs7VvcNdW3atmow3614BbwhFjoS0DR2tgaaEZS6+UPHSpKBgj11J0yYOLn1yNntJ4xpGSu0nU3ljMdSIutEUzsIh2bcsFwtLGrspz4P9DGJOg/sW4m9csawd5DNN+DIATIL7w/OhT1C8IuorsbP0DBwZ7+/v29goL/X39QfbCkWi14Vxul5xmaCPCibrauvaxozun3smAmcOeDR9Nld0IpIMFcjAJkCF8Y+7lGf4NUBYooPID5gd/HhAHscAz4f0kYVy8O9Az2I3NvfWSgP5YuDFa9kTEHwqJWVZqm16utaUqm65sbWxsbm9tzRuRwtgIkUIKlYcCNIJJggwe6IqxvqHRRpDAQihCpjNUMnqTHC17zSN7Sts2fjUKFroLKjpAc6OjrqaHll+lKIiogK5bpumz07ncqNGTWxtXlK2mkROiW5Q1/QQdfd4VoljKphXAexTwj6XwLIa0SFAjKANYRvDYeaCJcXBJZtF4vl7YPrOgsbhvK95cpgqTQE9tDf352ryzqOY3Hp2plsurkhNzaXbWppGD+6ZYJtZZm2SXZgcIJaEGjiQiGgOyE9S9KKvjFqz7F/sC8ZQ4yR4h4Dx9TBESEaGadQ8skGEXUwKhpYhPjEZ59fRm3tIytooQEJrkDfI+CJUsc6+t5DjAHFOs6dkYOklP8liKUQH7xAfAgB4mPNqXOCNqDGVGzwM9AedeShmSFRjEFnwRgEGAMYnlYQCsRjuZF8kQL2UEnY7y64RIIJErwYcb0DfN9HzYMdwj6wthsakS+NcpSywhDeJ/Fsxfzu3s5FixYdMu+QsWPGxktRwD1FtbLCNCqlpK7kqHgh5760AiFp7UDuj6MIFuyOGKmYSTX8CxFLLRZZpDZh48j8qejrPexXEJJAjXT9ECJSMUMLwuCeu++bNfPgyZOncJp4l5ZtZDQ3Lq0azTQ4AYiEx0U1Upd0DfQtOJ5lEf9DQHz3/S2+fcYYqIBGjwvEaSIkBvKNsoxcVewU7hmbJKGpA06UvWSukA1RSgSPDYAdC04rU9DyUtRrNAYV6d2NTRxauyzBq0Usst1RE14kKpyN90Zb1KMKYVGbkDaKGs/wl74j0FhhYgzRhvO0uiujaRwsqxiLLBZWLLhIgIkEEyT4M4i5AmlMpTwRoGZRTYTOpE+5OOXTrI7K6e8pLV60eO7cuePGj0N8qmjxP3sQzIFmiI+bqSPrgqqHauoyN66D2O9eB5P6+JeDlGXkblVJRtCX5GhxprQK6IO+0aEPj4pYmgpJfzJtLbjvkalT5kycOFW6AS4RtAICNvACJmiqR/paAYFKYXPhQOPSaqWcWhley+/u+4wxxOnERY1K8y7eAKCgk+WJgGPkJM7izZFV0ZoDUeZSPYijE7RM0/C8qBP+LkNDwI8R1KLuAs7WjhK8KuxeEpCZIz9rkotAZZ5icuqeQKcQi+IRjebQXPRZDuexRSlEagvyg2pCAd+FEbqAwN2RSDBBgj0iqmYEz6MP21Tl6FdAvhWr0uJ/2hocKC5cuHDOnIMmTJiAc1Ftwl9mOyVUPkZrwTicpxiPmq9hfjizUrU6nlS9fQiSTKQ841xVUQDNvwAFSnPm1ka9Cq608ZQOcR7mDzzgnnvunzJ5+vRps0MRIsx1LOp+okJBKydBkYI3gGHYAoyBenvR0EtKDdeDgkQzfeOO+1uU+4wxvExELWxEvvCimlbXoE90AGXqbk/CwxzeHOWazEq0hDY5o8SYkR37N0cSvAQCvxKxBCr09NuQOKKeOyizvmHxDJ44hQ10ASwBvFhonY0YQg37u0wnSHDgAb4WdKAOKsJyUO+CqtIBKpJFjX2wFzLsHe5ZunTZzJkzWltbXZfabnEVlGiOuWFAzYD06dDCpril4w6MUasDIQgCx/mrnmhhPwICijUidj4LQ2ZZNK6lRH1boR4hpNDQUhX+fffdO3369KlTp9Ky/8ISzIZnBtnZkjkWo2/0NMVClFTsbUGP0gG0LrZMFLTf8dowBtyiZiTITwVXQPmlVTXioRYRnkcYkJOgwxFjgsnZNWnGLkOT2JvXDfBmSFBEayNpxZUhIg0Rb45FSL2+wYshu6h5CLGo8W0EUZwECRK8LIArxBUHB6hyUtKUgZHmRpWj9m6mhOJed2EbGMOsWTMntLczFY3PizRnymslsyRU1NWIfFM6I1AtaUXLKBX6Ho6Ytfsl2KfQvor0IVkyiAv5TO0NNJ+xCU1AbjP3oT6rQeHxJx4ZP37ctGnThMgaOGNGCuOQCjUWC2kcGTSsJSSuhvSgZWmpYGIMfsQYXqN5Ml4bxgDDgleMSuSuu+G2OBy59wueQtDQzYgx0EW1ohw/ahyU4HVBtOb4LnngIJYItTRAOvgVU99diFo+6e+u4ESCCRK8UsDLQpXBHvBFaEnNTBDywmC1o7tva0fvtr7BnkK5rxoMDw0PSyGDILAjpNNpN+VmeVt9fWNLQ+vYUe1toyanRLMwWWEyRnO4saiSIlqLCvva/RLsU4RhyCULWZXrEMQO9j/g5c6+ndt6NwwUO+KxEkoFlWq+UMzbNi1HWZdrduwU9rl0U8atGzNqwpix7Y1Oi6XrJMvSVwkjOTVVWBF1gE4O2a4JbPY3XmvGQHd77obUGbR2+HzQh3JCZHOipu/oJyGxN68jwGZ3CYMEBB1DPyNZGaao2YhA56mdYdexpBlmanQBSCSYIMHLB4gC6o6UErZnQ+nxrv6tW3du2Na9Ou93aascCo9JYvIWDVDioQrjOQRxVe1yapSQNJ5Jp1xTP7pxyoz2Q2dMmteaa6szE+I4uDCplfsJVRYqUwnM8Nodi3YOru7s27K9Z40WZSNDam2HYDj1QYiEDAJAIyO0CmH5pLAkLbsIBWupUNfl6ieOnj2j/cjp4+fl5FjBUhZLS2ZFzrWmD8CvCV4bxrDL/I8c1oB33TNjIKJQQ82PTQr0GwHPMYJdwPEuxgCeu/t5OoM/OBlNTJ8gQYLnoaYL4+pj6EMeDVTmocGOOVFDqwm5r005H3SuXP/kqjVLdlSWKRbQWrKW79PEw9R0rZiQuJy+WRghJPZKkxGK+gyBUKQZLVehowVotWVsHlo2T7l2albrGXNmz58yZq7N6mnCR6rL1FgeUH8xmCCLkw2LAcNF6bO/7nUlasKK/+7KGmQORIUcMzDvQlM/RJInfXrH9mz/w6vWLV2z6RnP9DG3pLkXsCITAS2so21kdGTgYOGQ1RKkAWmENEQiVqCUBh1THCN1lvkZ18pNbT94/KjJh8w4ocmaKHW9gHglze1YU7gxYl9798fcF3htGEOCBAkSJHgeSPVCndMf0u1RZ+KIMWgRVl3pqtAqdxU2PrHqT8vXP2DsfsUK3DSYaA1JjWhkXGBK4mGTSGHP3pcxaTJpPOAsFDStOywbrW+ELdTc4g2t9TOOm3feQeOPyrB6W4ElGN+B9YqmyqOmwvgpcQMyhERl/pqBLKc8Jwse22P8RfaSKChrkaksYFUuTMX0bty27MklD270nlDGtx0Wai/+bGto3hrkrRDgdVHWUuhzMKEgUeJM9Ok+FgFB4B+VFm0LVwpHevVzJ5x0wqFvb02PNaLRQkkIwAtp8i4hETcaQ0E0Yl82PySMIUGCBAleD8TWhym479DDZPiNFQaMi0DJasHre2TpTcs2LfBkr5F+CP4g3YAsBi7DJSGNTyKQL0mT6e/FMEhqGSQzE98vnmCNUfsBl3aoQy25a6rpsbnZZx/3vumjjuIqLW0aSiEi+hIREbokoiZRn7u/YhgG4rW7kd/lyNNXBVpWCUwu73ev3fLsotV3dg0/y6zhIGvT7J3KlxIZGOU/CRp2HRKMBpdRCrtvzIpHojEQB/ppQECiAyGrjJdRAPAMNF1eYGVFs6im5s467NiDP1afanJF1mauCpRt2dQmhFvQqJh92cSbMIYECRIkeD1AFpxsOfUBok8SIlS0Ml9Hafmzmx5cuvqxktnpywElYFfSXDUIkwucDlyHuGRbyJLQWH04tjSdU41AvBAy0vDUSE5xqI07cpEj4xTCsoAzlCwuUrxB5XOzJxz31uPf0WDPlkLaUc9IoihksXYZrajl+68WUUsCMj8iYSQE5BA1GCiawtjzWf/SjQsee+bWfLU3tIZhuxULq2E2mrMbpDCIuyzEfCOiYjGHo89BZNqJTBDtS9G0NxAWqAF1KMc+PkBUhMcSRDRa7yPUlma2kG542PGHn3rU7LekWJNgtmVcikGNUGAXxP/2FfAgCWNIkCBBgtcckb0AiDVw8AYdaH+oMHD9ff/dXX1KyYrM+BVVNNwWpomFjdpLqdyGyHCQiym0JXX0LZxMTtzPYA9A7OhjuDZCKa610HSv6L6WaglU0UnrMCji3jmrmVfTDenWy8//sWO5KZnFLWCsOA2Vxj3JXFHD+F8xkMXgCKBalOGUKcgNWHruIW+syqPL/3j/wl+abJfiJWWBQ6S1TmmTtWwRBiWYca2roA400x2DHCxunFoKMfOIyAckllJRp0hIij4c0RcoLRRJTdtMp5iwokUWib1xHXLlGxVkxRTtucfMPeusI97Fme2wnDBWrYDtU4kljCFBggQJXgcYVdbapVYAxgKYc1Hc3vv03Y//X1dlWeAOGJpoyaa5TJgNS0Ut2gYmo8y1I5nDwwzz0s258eNHTxtb396Sm1CfHp1KpWgiJnJFjVGmXC7nS/nByurh6lD3QEfv0M6C1xeKkrYq3AqipepthqPQSMs2JpTck6wqmJ8dOOrY+acef9hFaTYejESQZfQ1L9CaFKyt9vR/lYCpj9tbCBETY1L4YeDJoUdX3Pzk8pt1akeFdTFbKZZSpknresF7uREWc5iyLGNHXUt5XSY3OnvQuMZDm+ta6+sbMtlcJlU/whjCcEe+NDhU7BkodwyV+zr6Ng0WOoVDDQa0RCbYBHV1BVHREtGNzzRkVxE6J7yW6W3HHX/o6VNbj+B+xkJRsSDh6Gn3ERLGkCBBggSvAxQtae3CVQxojER10fo/LVh0dWBt9MAMeONuXRo9W4IoDMI2sdJsW+TGtLbPm3rctAnz6t02wdLc2JZ2bUbzPNKgMhpoV5tPDR5mRQxwakb3S9WBrv7N67uWrt20uOwPSpsF7mo/dIRsCcK0piH+oeBwgn07MJZpmDzqxAtP/kyDM4Ha1JnHRQF7wcbXnv6vEjXGAN+d2IIxVujrfCkYvPmJKzf0PKwM85VyM5lABdQ8IELDlcs7TJASYYvlj27JzJo0bubBk48bM2pyRuRc4QYh8lxaxNji1gCiewHSp9lymWZ+yCqGlfLl7vVbV63Z+vCO/mUeq8o097WnZRAoz7YkfSrSAaM2p5yp1KdE0xlHXnrMrPNsU09fLpI2hgQJEiR4swP+IoxPVRVCPvjo8tsfefYWlh6ssj7BG0zYaHjIhA8rLg23QstWzsRxk4+c8J6p02a6Imu0K1nGEi4H46Am7KqgqQPpY0NMFkamYzcmS/4oucMhzA/nXqiLa7Ys27Jt04rum30T+CzAnltgJ5LTenIgIZ0mtGWlqb3u0He+5SNj62cy5eBeYajsv+4l6UPmUwNP9P0HJEzxYmdp1Q33/7yzvIylCr5vpVJNlXIICsDAA0WVcT8b5GDI5009+cg5Z47KTnd4HVdprjgiSDuAjCIL/DwrrIIc9rD0YBFa0+pTMNSIGJrB3uLaJRsfeWb9gxU1FFrD3KaBMyrUlmnW3GO8CopAE0RWW06Ye9FJh749Z42V0bI++woJY0iQIEGC1wFeyIxV9lXv3YuuWbL+Lp2uBpzBvY+/TzNRYaIkDJd+y6Tmk06Z+8EJrYfVcxvGBUyA+rQhCSjvqGeb0uAIFBCDIuzS69R+HSOKDCNERIK6TajuSueTK+9csuHWqtwayjw5tjrHdMbPDOtAudpO+ZkWa/I7T/v4pKZjWJijHnev0dSCb1AoNiBYhusUjqtqqLe4+br7vjug13rUadURlheEedsmQVAcneEmdcKUjx1/2ElZu8FmrsNspqmfKq3dB+MrLL1r7qVIKHQAGD5MnxxoWg5JjJA7NDyWBmLgpoa55UFv/aYdy5buvH/DthVOyqZuD2ELtwva6mE8L7ntqEZRaJ037bS3nfiRlBhTS3dfIGEMCRIkSLD/UIkcyPQugz1AneTVKOaz4ZQqqMULlvxu6dbbtaWYaaCRjQymp98Xfa5uEfnRo6w5b5l/4eEzT7REyhh4m+k40X0CU2bGYX2l1fcuvGZN1+NVt+hZoZIy5YEbCA2yIULBVL01+v2nfXFM7hiH18uA5pD0wGtcvE2VrBt9Fols5C6Dd6AAAtPRNgJuSnD5beXwitzxbMcNDz/zp8FKp2Ep5IAyoS8tnfKVGrKlThcb5ze//a1HfKy5ZZ99x0G5wZ5rSZ1QGQt4Ydn2e+5e8n/93sZqtiyVJUPX1ignZNWNUMJlc8acdPGRn3dZa0pkNSgoCJ9VgXBD5r66xiL55S9/uXaYIEGCBAn2MaI2AfqYHFtUK1p4mnNLdJYeu/WRX23YtiaEt2mnNXVCCASv8FA6oAuV5jkTjn/HqR+eNm4+12nBU5zRPNBRIvsI0dLZ6VR21tTD6+rGbN2xXcOJ1QULTwtfkvgNDfHTAdu0ace0iQdl3Dqbw4PGUxAE19FbwQ+OHutAYwx4n3jDW9Y2A2ttm0AOPvTsDQ8surmqSkaGymjFAuqToIakYelwTD2b+tb5Hz3zqEvSqZzYd80yJprlK/4OFcFqbmidOeXQYlEMDHQ7PEMtSzIEV6A9ZGf4YG/eq6oZEw9GqZM86tNA0qIZul6duBLGkCBBggT7D7HVib8iCK2oWwKT5by/8dcPf35791bYIGZl/DAUFg1VkMbYXmtOTT9x3vnnHvU3WXucxRslTepDYyL37eoBhvfAeDCdEayutXHW9AnTd3Zu9MtD5IJGrQc0rSQ3tLCF0js6t4xvb2xwxgTKWHgFbWoPQ8MCYYWitzxAEBvk+JWet2kBOje8ZPPN9zx1bWCVtdC+CiSNaAmq/nB92skEzafMfP+FJ35qWvPJJkjbUtE3hX0E0DvsI36Gh0FhEkJkXavtoEmnZBjbtrlDC9/nw8JRSlQpmrYk1zu7NrtuelzrGDwJLV4ajcig6+n/K0bCGBIkSJBgv4Fa7A1sTdTR3qbuA4IFvPORVb9a2XWvcNIho0UkuVUQvCC1ZQet2WD6BSf+7bGzzzBhOi0beUiuI/WStMjP3YcwrMp5mmmpfepr31jfPGXs1LUrt/hiiNY4oPmGjLSpD6WQqndgW09x4/TW+alUWooUDaCguQSo+TuyYq/SAr0hAcMcOfPR15bdUeQmH67940P/o1I9zJGKVghzlK4YHqbsejPUcET7BW876iN1fCyvMMcVnvIsuQ/bGJDV1A0ST0a5jWKhwN24qopZ7bN9L+we3CZzQblaZGAqzJLaMcLjbrW7p6d5bK41M1ZyB+H0csCrkte+LYEJEiRIkOA5xMYnBg5oniamevLbl6x6zDDbD2hZqVAXhPSYCaPlJUdf9Na/mTN1rmC2a6UNNSzQGg9SakPrGu9LGJaiTyG4k8McMAMjR9VNOectf1vnjBFh1mIpUAatTBAGvqpm6uW2jnWPLr1PsbI2vlLRB/4X2dQDArsLjXleSN0CjNFahaz08NJ7K2q4EhY1C5UOwxAM0JLMNdXM9HHHnnX8pSpwIGOJnTGOvS/7nex6roiAgkiCFmATLJ1iypcnHXHGzEnzykPKFXUstCE7cAtllK/KRa9vwSO3dw5v8nUpBDdEEs+93ytD0saQIEGCBPsLZFLJqkJ9k4MYmKDK+6+//7t93mrFXRABuKdclgSvWkGqTk1991n/OGP0EQ6sNSN3MLoKV0dTOvJwHy8DaxzBJKfEfSFCIRzG0k25SYccPHN40Ovu6bZTQpmQLA/X2lSF5Q8OlJsbWxrrRtsiFc3/GDOGA6+NAaC3C0PjODJUAc0EzYPl3Q/ev/A65fRxJ9Qa7r60RIpBgEFueusJl5z6OTcc71o0koLJKgfJIyHuU8S9YuI1I1ByYl7ADc3rZTmT2ic2NNd3bu+TwiJKh3DbgPJZFh/K9/QPDsyZeqgQacEdGvbyqnoyJIwhQYIECfYX4t5q0LQ0zwFnPu97cvWNizfey7K+USnDg2hVSe3oRrvSfuEpV8xoOcoW2UidS1xVs8NQ/dG4/X3LGJAi8ZHIFkbD5nA7SwiLm8zUcQf3DXX2Dm1nZPbIttAQD2YCVtnZ1XXYjOMcUSeZTcHUeE8PGe0ODDzHGITgoQq18Rmven7+2se+GrBh0D76KmAgURFWTcZqnlg//5JTP5VmbU40FxNNs0hzaSAFcL59CeIHVBpqv+Lf2BQtRSZtnh7fOHlM04R1azdwSweiomhSyjTKnZMy+eFBMJgp4w7m3NWGy1fFGKjAJEiQIEGC/QMVbdT30TBT9rY9tuwGma36pPUV5x60vVBZUxp/6hGXzR57ii1tpmGQaK1IMgUwXrQJZmB79vHsSZGrisdC4g4zruGCvkLwMKtb0mbMOce/a2xju9TWrhUQaKtavWXTu+CpP1GH/MhWEZeJDg4s1N5HayWlkNQtwHtq0YPFcFUlGJCygek6ATIVBLlUGozhnW/5uwbRZgtItawtD7G1SRlj02Sb+w5IFQka4o7C0AziTrTZKC2+CDTjlsml9di5Y04+/YiLRJAO6AOEy1VOaaV4haUKi1Y+2F3cHrIQT/jqkDCGBAkSJNhfoIFw2kBjh1xVWf+fnrquwnqgvjXZInjt2uaWXU0fPe2sE2ef74p6Cw595PjXjFZsjOkQ7uQ+VtfUKkApI1lwEfoCgiPQB6OClO22pKddcPKHU2GLUHhE4WsTCsd1UqWgb9X2R7b1PevxKrxvpsA5qBNGnOYBALyPpqUmqcsJ8gRefMirXeW1j2z8Y6iLTsrxA7AlI4VK27YZsi459fIWZ7IlXCls6nRSa+6P8nLfoiYv7OgoejbacCP8l+B/kELoqDB17EHnzZ36loxoBKHDu+CxhDJK6bLsv2vRrxQbkmAyeEG8KG0xqaU2pOg2L4V9/UoJEiRIkGAX6OOCYpaUPq9s7lm6ZueSgBaC4lIILZUOhfHssbkpZx55foqlJX25kPHKEGQa8J/MQXQQWYl9DRpoFycepy+ZsJktXJqcWOjcxLqjT55/oQjsSqWYqkuVlc+DtJBByWx/bM1tZT2Aq7VCzJDD8BwooG6Ou3bIExWEXAR3L/tjPrOJm4yCuy59w6ra17DA5xx/6cTcoTavg+3m3JUsK5lN35OQnyQwHO5DRMQgSjguFyObRdMtaGH5HEe2w1Tj6Ue9q0lOxK/QFI3yLQ1GmK5a5Y39T27tfMaiqTRiRCwBL7vrlV8aI5clSJAgQYJ9DAN7Sg0NWvDKY8vvVrwkbRH6Rge2YMWs2yLClrccd0nObaVYAj57vADV6wkdT1AM8mBSRx10WnvrQRmrsVwoNOTc6OOI4DJcu3Fx78AmxSpEb0wa4bWLDwTALNa4lGK+sMOOgY2bt62lZSNNlnElREkanjLtbU2HzZt5mkP9TmpXvo6IbD14W0gcjpk62XTe8e+RXtaW0nIdlDjFaRWtQFcfW3F3aBd2I6TR+4KtUkhEHfYOREqQIEGCBPsF8L0Fzeqri+HA9s713Ao1uePSttKWUIXBanNd+6yxRxlmc+q/HnWFf73VMjxNKSUsjMVdhzUcNeeksMpc2wmDatSUwDlYkOWv27ZcsWrEGKLtQEHU2hKbz6i5nwcr1i6xU4JGTBgH2cO5L4yQuuGwGae4opkJC0Y6uvR1B8qPgujAbWyWmjrm4PbRU2kAqDEhFURLWg7jenvXhsFSZ+0Kes3dtz+DhDEkSJAgwf4Cl3DZoa39NZufUnZ/KAqa2htc7QvuB1k+9uiDzjOqVZoUYx5j5chN/POKe/9CcE0DAYwJpDT1M8Yd3ZKZaGuL0wQETArp64qyCqu2PsZ4UeHlQDHeIBZzX4CDJ5ioL4LA6xZDNryxe2nR65eO1CbNYZKNZ4WpttzhsyacJlgrLRUq3wjdOPDIYAyhUoEluaVTbth2+LRT0iKnaD4nOxoPw5WqBk7fqq6HDPVarV35PLzkh4lkdGWCBAkS7EcEpqpE6fYnrhk2WwJZoo/OKkXTJikzqfnks457t62aaaZl4RtaAdtesWL1r6+99pFHHnn66acXLlxojGlvbw+CQEfAT4DDcCkVh8QHuBF5k0o98MAD+HnzzTfPnTsXMYUQuBbhOMDPkcg49jwPgfiJC7EvFotXX3314YcfDlJA4wpp4ij4lLYUlrErm7Y+C+eVUxd9GsoH0xMEYVvjpNaG6VJLEKMDyP00NCJWcyV8zQefWH3v8k0PsIwXUO/OrG152gtGp+ZcduE3MrLRYrbgITVF7PqWhIzdvn37Nddc8+STTz700EPI8AkTJkAEyGrkM84iq7GP4fs+AqvVqpTynnvu6ejoaGtrQyKxmCBlRIh/juxxFcJjISIkTgelx+hoegYamEuTdIL3SO60NDes3ry44A0KVwbKFtqk3KDqFYvKO2LSObhHJGQiDs8jD1EXjD0iaWNIkCBBgv0FuN/CChavfqRneJvPyjpq0EcwZ36DPOjScz/qmjpodwNVTw37FjUrR+jt7f3lL38ZG3VYFBgJGBUYHuzjECSOwNgUIfA73/kO3L+YSdi2DTuEYyA2OYgTH8SWBntEwFXxveI0cRWOcRAN3qvZDK6INBw989QGd5xjGgWjZbPwCvBalaw8u+0pzUs+ktyriXnzgYa0mpAah0zYX+l4bNE9ximXvYJlZ5hV9X2dFWPmTT7JBntgDnIK2N0th/mG1L7//e8jPy3L+uhHP7pmzRrkMPI8zudavIjhIQ4CMxnqUPn4448//PDDuDzmCoiZz+fjYwTiZyRPOkZkXI5TQJxUtEYWbH+a0XjLXb1ZGXNN87Gzz+VBJoiEL4xigW+5bFvfpu7+rdyC6ALFFD0//tO268q9IGEMCRIkSLC/oLlfCQceX7gg5OVIYYMT2NFUfeX50y50eYvkNDIBXj2taQkNz+TcQw75h3/4hwsuuKC5ufnv//7vYVGOiLBgwYJHHnnkyCOPhM/6lre8ZdOmTTNnzjz44IPhlX7qU5+CifrNb37z3e9+99///d/Hjx+/aNEiuLmXXHLJnDlzpk2bNnny5I0bNx577LGHHnro//3f/915550TJ04888wzceqb3/wm0vn0pz8N+/TjH/+YLBYxBmrfxuPjnw2/lDUcOuP4sJhiLIBFMcbR3ApYsGn7qqrqc9y9tG+/WaEgoJAccLVywzNKlsCNbBpUyRUvWMLlwagjZp9qMymJs1FOjRAsABlYLpez2ewVV1zxyU9+ErIYGhr6xS9+MX369Pb29h/+8Iex4E488cTDDjts2bJl9957L2QKOd5xxx2Q9be+9S3EPOSQQ5544okf/OAHM2bMmDRpEoS4ZcuWs88+G1JD4MqVKxGOqz7wgQ/ElIIZT8Hua0sZmwlIB+wgNFJbrO7QyW9pzIzTgXAsbiMGYgGWWLNpMWOVcjAEkqmjVpWXg4QxJEiQIMH+g9qyY13Fy2seRoMm7GhqRWh5f97s022WUaG2aGIG2Gg76lgHZ5K+FMA9hQMKY/Dtb3/7uOOOO/7448EG1q9f39fXBzuEYxh7/Dw/Aqz+6NGjzz333AsvvDBukHAcJwiC66+//vbbb4eZASG49tprQTXOOeecq666Ck5qOp3+zGc+86EPfWj58uU33njjPffcM+K8Rl4mLEjIYCJhIpTgxj1k1pGOqKdJnwiWZjLUyg/LXT1bPVWitogDB+Rr00RJQm3v2lL28lHXRojM1rzEmTVj8vy69GiKFjnktT+7AKuP/C8Wi7D0Bx100OGHHz5//nzwgEsvvfTyyy//zne+UygUPM/7wx/+cOqppz766KMQx9FHH71kyZKjjjoqDMNVq1ZddNFFEDou/MIXvvD000+D7X3sYx+77bbbINBPfOITYAyVSgWSet/73vezn/0MYkXknTu3Rk1E9CAoZ/gXNR74RoWOTs+ecgiN2VGBxRnXhj4zcbF5+5pQlzOOHegqjaJ47g1eCgljSJAgQYL9Bc3CtV2LWa7P2EOSpR3tWrqQMs6khlPasuNs5qasDJcWdR2gyX9oKiURWe4YcVu07/vgBxdccAHcVjAA+Kb/+q//CpMDizI4OPijH/0ok8m4rkvNAxFAGnbs2IFrYU7AJ972treBMcSnxowZ8653vQuWCYmDZKRSKRg2sAfcJb4X9i7N6GRxnmLSZg4zsC8q12adcNzYy0I1WrvdCoxHKGkHvi5s7n0gNOlohsoDBcbiIYTA87pzff/jQV2PD1Knso4uOrpOVqvzx73N9sdpVlC8pE0gYY2pv2oNyGTswdjWrFkD2w9yAPIH0SDPs9ksBFEqlZDh48ePx0/kNs4iDi4BIUD+X3PNNaB9EO6Xv/xlpPCBD3wAEvzc5z6HCEgEUv7oRz+KW+B47Nix+IlwcBRjaMkrLkJaO51pi1kWS1ssJSQOGg8d99bG4kEWqxbd3oLdonVLRvduCJ/qK++wtJvWGakgPpS2QPPnXmSPSBhDggQJEuw/hNs7NsPbU1oZuHdQ7tQFwJo5cV7t/IsAYwArAuMBwK7DrVy0aBE8UdiVX//61x/5yEcuu+wyEIWmpqZf/vKXjz/++MSJExF+2mmn3XnnnXBVEX7kkUcODQ3BROEq3PG73/3urFmzTjnllK1bt1555ZXgH7A0CEcE3CI+wH1hh+Kbxo8xgjgEj3TCCSc4MiNAJvCIeBnDhJTrt65zbEEjJg4YwN+m/oB6Z/c2GhxCTQ5RKwJeW5lsqnHi+IlRliAODCiOsH/OkoIEwPYjh4EvfelLkN3NN9/8yU9+Evvvfe97IAHNzc0QK3I7lvLHPvaxdevWHX744cuWLbNt+xvf+Mb73/9+XDV//nyQhtWrV//kJz8Bq5s3bx5Shig3bdrU2to60iPyQx/60Gc+85m4bywiIFns4yeJARrYNmp8a8tYrmlxE177/MCZ0Ds7iVYaBEWB0Uv+GZDoa4cJEiRIkGCfomC2fvM3H9f2YEl2ByxD/QuNn6qOft9Z/3JQ6+m1SM8HlD6AA5iT+BiGBEY9tgSxSxrbBhzDZmCPcETAQRwNWh3XxnHiCDAniAPHFz9xCsABkkUEHMf72BbgKgAHI4jPxsc/eODj2/P3VIMmJSrC6KxqcT3+uffekrVyFnPiOG96KFoD3Gf+ghW/enjNzwMxoFmapvMWJWXkzKa5l53xQztsNpYPS0uzRcd2ljoeEpBdAHGqqLtinM8IxwHIGSx9LC8AP6vV6ogUYknFUoAcISxEgKyxR0gs3FhY+FkoFNLpNOLEd6HkIsRyfC5E0+TQoT28ZPMjNz/9dc/pNapZaFuIQc7HHDvhgnce/XF6NeMYsD6Of9G003snDs8rGQkSJEiQYB9iqNIT8HzASvD1hLSMilqMTXZ00/RajD0hNg8wFTAAsCgwMzgeMfw4hlWI97GviQOcRWSYCuzjC2FsEA5PdyQpnEVqccyYPSA8ti7Yx8e4hJ5gF/ATkbGPw8e1zOChHfX4QziMjFHC39qzyjB6jAMEyBAwJB4MFjsNq63qScMXuZLaamuZRQtC0Xd/Wo6cYlJjQ40uAMga5DDyGZmJnEf+IxAGHiHDw8OpFK2FjTjYVyoVHMSAZBEBgdjjJ6JBfIODg/HlSCcWPYCzEHpzczPkFYsMQCDixGfjaLsQCc7YUyfOTctGWlSM2hOwiZBVhsp9ioXx+hm7sHeyECFhDAkSJEiwj0F6OsJwfpBJFZoABpbUMWcq1Nl0fUrW16LuAux3vIcBgLWILTpC8DO28XAuYU5i/xWBOIWDbDYbx8E+BmIiHPYDKeAnvNj4ALYHxzA88dnYAiE1HMPwIBA/47vjYAQIj40Q9kBLZqwOyapEb4PXgVOqNtEMyjV7dgDARH457Gi+MKANDCqyhgZRIsQo1pJpo4XLKR425AJyCLlIiPMwBnIV2QV54QA/GxoakOHYI4cRjsjIZ0gEwFWIBoowIoI4NUitqakpZoSx3CGmWEDpdBqpoVQgcYTHcWIpI5HnSxA3gpm3MrIh7dRFXyXouUF4lPGG6QWjNbeit3k5eF7hSJAgQYIEfzmghWNF3D/U5bMyt+nbuNbcgvkXoq1lgsXr4pgjiLU/1D0OYEjIaESN1WAPsY1BgtgjJuLgGAYDxzAhOEYEHCAmTuEAgHVBOvgJU4SfiAC7AqMSpUp3ia+K9ziFQLi8sEwjvmwMxIz3iIaDUXWTpHJxmYj8VBrFJ/3NHSsOqDYGgJar9gaGO40AY8CrSgqi2R7t1qaptqQ1KqmPoEGe4A8RO+Qksg5ZjZzEAX4iV5FpQPwTB8jGkezFAUJiSYHJ4SoExvkch8eIySJEiWi4BD8RGF+LSxA+Emfk8ij5XaBuC9R/xmb1Y5onS2pjoBYSWsLE8oZL/ZqDAMZsARc+/9o9IWEMCRIkSLC/kC8Nax4YYUINbW5Be+vAb8w2Cf1cOzYAvQ91/+ijjx5//PGxGQBgZgCYk5NPPvnwww+HMYiBQBiJ2GzgWvxEZBzHhADp4CwS+cpXvnLTTTfhFEJgb7CHDUPkuXPndnV1IXK5XD7vvPM6OjpwFheCWyBNRIsfaY9oqhvniDQ9ATVli6i5w+8d3qYPIMbAISj6ExTL/fSKZFAlGJ/h2hZuS91Emm4Lr092FucixhDZ3LglYNGiRWecccbkyZO3bNkSZzjEce21177//e8HJ/voRz96++23Q1hx6wJyG5KKGxgQiPyPA3EJUnv66adXrVqFNPv6+t773vcODQ3hLhAo5BWL/qtf/erVV1+NELr9HoGnZqFRkjOnKTMWpQ5UkSgQExBcJSiW/AJeMCK3LwvJLNEJEiRIsL+waudjO4rLQhZqYxnjcBPYRs0effyUMcfsbppjO7F169Y777zz7LPP/vWvf93T07NgwYKWlpYHHnjghhtu+M///M+JEyf+9re/feihhzzPmzRp0h//+Mfly5dv27YNl3R3d992220wPEuXLn3kkUfmz5+/efPmzs5OGJv29vZsNvvMM8/gWkQYN24cjM2RRx4JgwTT1draOmPGjIaGBpAV0AukM3PmTBik2mO9CNyWTyz/XcACbcG2WYKlmBmyzKgjDjkxy0fXIr3JAfMJclBiPU+uvC20QfggnHoEczns+M2nH/5Bl6WjSBLWmAmPFuEwlgaPiNoGvvWtb0FwH/rQhy666KLf/e53ixcvnjZtGhgAcv7QQw/9zW9+A+k0Njb+4he/AKU4+OCDN27c+JOf/ATRYhLwy1/+8oknngBXWLZs2Sc/+UkI8cwzz3z44Ydxybx585A+ygZ+gj2AlIBtzJkzZ8yYMXsXWYhH5cLRhnX1rtzcu8jQ+qgWXtC3ilal4dDJb8mlGyXkCPJDH83wEPRvb0jaGBIkSJDgL0bsue3a6AMCTaXjV7yygi0hssCEglGRwnYz2TqaGWk3gC7EzQM47u3t/cpXvgJjA2/1C1/4AvhB7IN+/vOfh6lwHOfTn/70XXfd9fvf//7mm29G/B/96Ef33nsvDMyll14KPvHDH/4QpAE/cQmsy9ve9rYdO3Z8+MMfhtHCHkTke9/73sDAAPxgGCrc613vetfOnTs/8pGPwPyAZyBC9ER7hs1t13Ilp4mu8T5GKFgk6WR8vOsBAxKfqfplLqmjarTCtc9FQYS5yJiCJEkmfDKeZFklo56mtU6jcctB3KUA1AHyWrJkyX/913+tW7fuD3/4A3IYRA3427/9W1ABhIALfu5znwPPA11ATFyLC8HkIH3IC3JH5J/+9KfgGRDi5ZdfjvgAIq9cuRL8EoJ+8sknX4Lh4VU0dTahbyi5TE5xGXJaHUSYUCpb2N72zi3RhI+KvlYQAwoNSMbekTCGBAkSJNjHiDxO6l42WBgiPkCzJIY2tDLjHmyrlGQZng8wBhiJIAh8389mszD/V1xxRaFQOProo2GB3vGOdzz44INf/vKXP/rRj15yySULFy6EnYAJOfvss3HtZz/72fe85z0wWl/72tcmTZqEq8AJKpUKQsrl8vLly6dOnfqZz3wGB2PHjoURWhsBLOHrX/86fN9t27bBJ4b5efzxx3H3+Hn2CLxIyk1zJmFbuNDK+EJYvs/fKKs97wsQmTN4I7wTTKlrNBiDJ0Reqpybsml2K5q1s8YYouES2GgAS2y5jzrqqLq6ugsvvPCZZ5657777br31VuQqwnEWjAESKZVK69evBwkAIwTDgxQg93vuuQcSGT9+fFNTEzgiGMNhhx1WrVZPO+00MAPQAoSAWJx++ukQJSjF4sWLcRYMA3iJrxIoZqAXHE+JZ4S8aNUsahqRTFkqJaXX0bMTUQx1bgBjQHxlaHbwvSJhDAkSJEiwjwGDSuqXOrjtrn+hqw3cUeyjFujnALoAvQ5TAScVBiByRG0QBdgDHMS2ASYEBv5HP/rR9ddfD7OEEFgaxMfluBaRkQh+IhA/v/e97xWLxXw+D0MVr0oAT/fwww9fsWIF7FZ7e/sRRxzxk5/85F//9V+7urpAI+DOnnTSSbgENix+pD0iJjoalhRmRhujlYS7GlS8aiU6c6BAUJcC/H2hmKiTY0yOnn9iN8Tywn7evHmnnnrq5yIgNcgFsoCMIKkpU6a8613vAocDXRgcHETMM844A6Thl7/85b/927/Nnz//tttuQ1JIB5xj+vTpCEFk8MXOzs6DDjrozDPPBAu56667wD9GmqZeGvQVhWbZguBiGdL3B4jRD0L6DkFvg/8j216RMIYECRIk2JeAcuakxA31dSS/czctTH9p+F78awTkB0aD8UAXYCcQElsXIDY2OPuDH/xg1apVV1555QUXXHDWWWfBTgBwWOMBljt37oxJA2KCE3z4wx++8cYb3/a2t4E04OenPvUp8IOLL7541qxZuMXkyZNvuukm7H/7299++9vfhtuKq8BF4Bxfeuml0RPtGXC7fZjSqP0EP6O3AvsBd9h757s3HcikmiAMYGWRLXFYDN+vRqSBBBYF7AEQFjIcF/7jP/7junXrQAJaWlriYSyQL04h/7/xjW/ccsstyHywgUmTJuEADO+DH/xgzCpAF6666ipEPvnkk8EYwC1ABCEdpANucd111/34xz++5JJLLrvssphiYl+79x4Qi4i+sxh68lhuBGofMWB7IQLo+OXhlfSSTJAgQYIEe8RuepT0M/xwFsCUfu/mL2wLHxS8Kqmhuy7kvtDhhYd96sSZV1i7aWnoYTAD2HvYDCB2UmF1YF1gaWBFYBUQXosdIW6KiC0QuEIcE+FIBPERjvjY4xiBZDCiNgmcjeMgMtKPGUZ8SZwCfsbp7BF5Pfid3729YoUVu98IKYKUwwdE8ZDLLvzi9MbjapHe5AD5CVm4of+xX933r55bDrXDRFmKQemPcbj553ffm1ONXAwz1kBZycOIPdGHiRjIRuRnnP/ISRyXy+XPfvazkBEsPcLjDI+lGec8RIPAWJQ4wKlYFvHlOIsDhMcpx7RydzGNpPZiaObR1wbjKK4Wbfz5DUt/4EsutOWYsi+F7TszM+/+wAVXOCxLj68tzelri9j79J1JG0OCBAkS7EtEHhvNnWCo4Z76lVEYMQkNjSslL5cKL2hmgAGARUmlUrHqxwEMCUwCzAN+wkLgLH760cQJAI4RAVchAiLHMREC4CBulojpAk7FBgnAARBfiz2AaPElOI5TwEH0RHtGYEqBrsDPhsGilhQmmTaZVBqX1WK8+UFvxWUqTWs7UQfW3WCYVyrnqYfDCEEgqvg8rzvOz3Q6PZKfhUJh7ty5n//853EWUojjYB/nP0JwgD3iQ5RutOQHxI1TcYSRdGJhQfo4GKEUAH7SjfcM8BncCIUwzBcGaSDorq8qnEs8eCadjQgunmrkjV4KCWNIkCBBgn0JqOBY/8IW1OXqYiMBUx3taGLlvD8EjzGK++eBywFcCVMB4xGbfLAB/KzFeBFgV8AtYHUQGdjtASi1mHAghSjuK8NQvssIj5pPqDMGSIPkxvLKgWvT5McHDJBVe8wiY4JicVjQVMu7swSSbO3wRUBujxkzBnRh2rRpMPNALM1YKK8UeCoIFw+GklALelmg1S+KYZ4WJY9mnorKJ3WnqatvIBrw3BtE4XtHwhgSJEiQYJ+CvknErc20h/8I+0IG2zD6IVhfX88uV+9lITbzsBO333779773vR/84Afbt29/aZMD0wLSgDj9/f2IXyqVuru7f/nLX45c9QpNTg19Azuko3g0sSSN0VPCsTJD/UVyWA8omHQ6Haowplkj4FL3D/XU8vC5M8/Z2xcDKSDnf/jDH/70pz998sknR3jbC1J++UAxgHBfsu/C7sCt8LRGcNHX1x2Vuui+YCzgDsaMahkVBSDOSxWnESSMIUGCBAn2JUANoNPjg0wmSxwBx7AQEXPQKuzv71Pqlbn4YB7f/OY3v/vd7+IYJODCCy9cv359fOrF2LRpE5xashWcP/bYYyeeeKLrup2dnWAMeAwgiOYWrMV+Jejq366ZRzMhwvYYbkkn9DXToj7VWItxoCAlUiS/yJyOwBjV09+NrItGi7wsINsvvvjibdu2LVmy5L3vfe+NN94YSeDVtDGANQK48Iorrnj44YdroX8OeAWlmdJBL3hqrYEhBrGW+vqGF/XvfCkkjCFBggQJ/mLETlq0gS4ILiVzbV6X4hkekkMXOjKQKa2zwkqVrP51Q0+wkGwAzLdhZVqXASYc+nx3lR4Bah0OPXzK3/zmNz/72c8++9nPfvWrX33nO9953XXXfeMb3xg/fvxhhx0G+/Ef//EfEyJMnDjxc5/73M033/yjH/3oU5/61Cc+8QlYLFyCRMAbcPD1r3/d9/2TTz754x//OAJfzB7wI3oUeLEVHXoaD6gYiI7W3hp1a9U0Ks91edrY+ZLZLnV7g9Ngs1fTYvEGBQ0IURKkgTdZRgpR4EwZ1aiFH+rGLUOPeaJXyDpmQmF8WF3NbRWRwj0CojnkkEMgnZ/85Cf/9m//hmy/5pprDjrooBkzZvzqV7/q6uo677zzJk+efPDBBy9YsODXv/416B3OnnbaaQMDAyAZ559/PgT6kY98pFQqHX/88UcccQQi3HHHHZdffvltt91GTT0Rajd7EURgi1ApsfXpLb8fFoVQjxIqLVHYuB+yYZ2vnzv6IBskRAnwBi1DLvAmL9ErImEMCRIkSLDf0NI0WvtCGFuFoRQsDH0hDRP+tu51msbBU7MD9QaorXUUcY7nA+Y8bojO5/Otra0xgWhpaRkeHl6xYsVFF10Ea3T00Uf/0z/908KFC6dNmwaWAB/0yCOPxMGXvvSl66+//tJLL120aBFSAEFB/HvvvRemaN26dbBGI7eID2qgR8JzwDoIWqEbP4VRzCt7eXjM0qKvLfRPacdyA0/NnnEwdYE8YAD52EYaN5dp4szmNF8ThSJLFC/1DGwv+wUQPUaWFVskuL1j+/bt7e3tyHxwvg996EOjR4/u6Og45phjwPbOPvvsa6+9FtRh9erV3/3ud//5n/8ZAhozZszy5ctzudwNN9zw4Q9/ePr06TiLRP70pz+B21155ZW33nprNpsFHYT4EB+3eKkmAkGlKjD+I489IO2QcY/VJmiyQHiyqXoSMV6B5B+XgZd6FyBhDAkSJEiwv9BUN6Za4FKnafidgQ+nA1Vx0np732ojdcjCQMO7c028gDKBzHXtMAKMjRNNtNDc3Lxs2TIcx9M4zpo16+qrr25ra4MD+uMf/xjmBEaorq7us5/9bDzbI7zSCy+8EJYGvimOkRSYwdy5cxETNAJWBw6rjAZc7MnkIASGxGZaCskVC7SsLlz1iMY77FodmxpTmFMt6elTDooM5wECIgPE5Kym+rE8tAWt90hflHBKOl4l7O/q2xxquOkIIFKFKyjCXjBp0qR4NalUKvXWt7518eLF4Hbz5s37+te/ftlll/X394PkpdPpsWPHQqyQWmNjo2VZTU1Nvb29ODtz5kwkAinHEhw1ahQ4B/I/XpUqHiXxQsK3OzgEqPuK3cPlXsXyXJTAH6LntW2dbci04J3oqxnehV4n+giDs3tHwhgSJEiQYH9hdMs45Qn4cyIaXWBbcNm1F5Y7ujZXVR6GCfaYFDX5iqSt46t2B4wNACNx8cUXf+lLX/qv//qv//mf/3nyySdPPvnkePWBM888E27o97///d///vcwP1dddRWME7zS++67r6+vr76+/g9/+ANMESw9IoMcHH300XfeeSf8XRgnpI+QF5ic2g+yK1ETCDUwBEV/8JmVTyMdpRVeBufpjWhRTj598mxY1PiiAwCRAcUr2s31Y1SA3JERW4jySIRM+ps61zLx3IeA6M2fl4G744QTTtiyZcsXv/hFELt169YtXbr03nvvhSCOOuooyPSYY475zW9+861vfQsyPemkkyCIJ5544pvf/CaiQb4XXHDBT3/6Uwh00aJFhx12WEzvIEcwjIceemjt2rU4xi32RPhqwGMprrfs3JjKWrS+KDUwoKhBsrSyREvjaOIAYKtRGaxd85JI1q5MkCBBgv0FaPlHF98Lh85YRSMsbRDiG62YsdrqZjQ3ttL3CPABKH2yS5Hl3dNHcdiS0047rbW1Fc5lLpf72te+Nn369Obm5k2bNs2ZM+fyyy8fGBg49NBD4ZvCioBDZDKZuXPnHnvssfBN3/a2tyFmvN4B4vi+//TTT8NQxVwBJAAHu1sdUAV6iogxIDjUYSjzazsWPrPu0YrbZVNDPahCCFvDg3TGbzvvhPcJ5ooDqCsD2IESejDfu2rjYguvZXmGa2244sMWz5SH9JFzT5IsQyteI4sE9vSndvHzAcZ2/vnnd3d3T5w48eMf//hFF10E8UFqbW1tn//85yEUhIPYzZ49Gz9BAoIggGTf9a53veUtb8GFM2bMwLX/8A//AMYAYYHtua47ZcoUSHnWrFktLS0QH+7yPPHt6laJA8VVRQ3d+cSvS6pbWQNa+BAT15CgFRTsI6aeOmPckTSQAu9AE1HRGlXYYhK0R7yQXSZIkCBBgn0Fn1Wvuv5LW7qfSo0dqDKpucPkkDRahE3TM8d/8Px/4qzO1g20OhDcVq7AKKihuHb1Pga0/cKFC+HCnnrqqSAZsbF5MeA+w3zADsaOp8cLoej76Z/+c2ffRq+u2wpdSwslqsw24XBmRvbUT1z8H5xZUVeMAwI0FAKMIdzSv+I7v/x841hetXZYGScIJHeGWTmVCydcfOInD5p0ujAwvSAUmvjeXza+VEXzNFx77bVPPfXUVVddVQv9CxBb9grLb+h5+rp7vsNT+aro0BCqznCVEsYq70x98uIvHzThVMgbFMNIan7g9AmGJn3cG/Z+JkGCBAkS/GUQzJkx6ZCh7pIOQkmz7FnMOKAF0M1d+WefXHuvMWVtwki9azLR+xMwS4cccsjvf//7K664wn+pNSp1bRge7AvNTRluGVi9Y3CNyQ5Fz4cdNUPo0JTy3vTJBwnj8Of6YbzpQeNEaKoC2do0IeM0mkBYNIV2EGqlVY7blscHnlpzt8/6Q1YGtaD1pPeFJQ3D8L3vfW88gPYvREwXQEE4Lz+59k5tFT1V0EZwk2JgOVwoHcgw29Y6MZpDOrqkJtY/g4QxJEiQIMH+AmzJ9MlzGuuaK6WKIJUdMwbLMO6ZrgcfvaMzv4U6OET6GqY6/rP/4LouLBPoQir1ErM0wt0EUaBPJFKAO/iPLL5PpKseG9j96aLloPm0KbPI6uj91CzyeoDWdITfLSzhzJ5+cF/PgKEFHWiaxTDMMC6NrOzoWb1o5UMhKyJmRBf+0teHbbeiSaDjzox/CUboAgjijuENG3YsMVZVsYBGdmiXG1ozolQpzJo617FoDbOI/uGamDn8GSSMIUGCBAn2FwTTrQ1th84+pTxYb5itRJ7JatQKbIVOoFOle5+4qWwGlPDpO4CmLoUwvzX+sJt1jrbnetu9OsAawZzElgm8oRZKt4kTjzetaH6IkIJCPEp1W8/yrV3LfVMSrpTaNjwIZYWaIKq50dkZY+rGM5pW6OWYmzcLqAMHTKNlxKGzjuLVTFhKc5P2w8A1HGzLWMqz83c/cf367iWKVeJv+1EmIrvogwb2UcDuEvwziNoDaIEJiKYW9EoQi4xuRzI0SvuKFaus77FnbmPWMGQprUZtspo+e1Wksf0h99DJp0iWJaojiRrSYhpM4jlemvwkjCFBggQJ9h+MI9MnHXtB1p5ZLmppV5gok32lvnXpwC1s6ln87LYFmlfAGDhzOKwvaf0XILJHtP2lgEGCWQJpAGpBBKT/3EYGk3r6MW6rsu694+FfWZkKgsJASCWF1Ep42ojBTn30nDOzVmM80uMAAsdLwjTa3G1vnX7ozJMGu5gJXMsRlvZswRVTvlX23IF7nrqhbHrhvtcoA7Yanjt6mYgZQ+3HKwcROCo2RBrAO7Ev+AOrdj68oeNxQ0XLCpWrmW2kx3jFK4auapvRfqRr1VGHx4gFgDHQ3E0JY0iQIEGC1wtQwJJZUtjTp86qlKinOjUw0CAFuKEpxfyQF5eufiTkZZqMh74jR8p/18W7gKN42x+IU4YtqG02S0fzQ/BABeu2rxyuDBTLBVvSXEbRg2tLWoEXWsKZNnVmEIRMgHzsp2d7/UCmU1gi9ZaTz+DGwluHfpXkQ3wKexOaIF8cWLV+ua89LsjaC7K3NNbgue8Ur1WucJah5+XRABbBlOEpJ/P4kgWBKdFJDvanaPEzo6WwSvnKjGlzUqmUUgpc5xUxFbxYggQJEiTYT4COtXPp5lmT5wV5oUpSKoe+GotAmXRVD9r1hR2DT63c8ojmHq2iTMMUIsbwQjWO3/vc/oy0DRBR2LVxVknhIZnwhtmW+1f8McgOaSsIPRilBi5otmhLp3BubNOUUY3tUqRwBY0uOHAAKxqzAumKxlENU9pHzyoNVVxJi3yrqAVGi9DNMV8MP7bizqrYGbIiCY3GJ+Iq0CoywlHAa5QtVgghOIxVUa6MVEZaizc91VVeztySAd1hOF3hoiyYVlXuF6yDpx0dtzYBIA36ZYsP5SNBggQJEuwXgBtYwnVkdvaU+eMbZ1T7ma3TsCNCwt0rcodVVTW0Knc//tvOwspQVo1wjHFexA1iW77Phy/CTkSmIjJuz23Uj0IFfOC+ZddtKy8vyj4nZ3MlRGhpE7pWyi+wIO+cfORbLV1nWRmlNKdW/AMEsPsgbdQ8b1jargtLqTNOvKjUHwZFH3KLhp3SR5uQlwJR6Pc23/H0rwI+GAXXcq+WjVG3hjjN1wJ0q5xiPOBBR37V3U/+SqXznvap2NDkGR7HGS3Lg2Z0/bTZE4+wbRt0IeYKOIiS+PNIGEOCBAkS7DfAJTU8l65Ps8aT5r/VH7BVyWJKkk2SPQz+n6lTLFviXTc/+j/9/pJKWAw0vD5y+16R8/eqQGYthqLuctiwC5UMtSg+vvKOJesX6FRBycAPArikRinBJQutfI/fVgerc2TGbsILCkeQS37gAMafBIRXs4QtTXZ6+/xp4w4t90EaIhofS19hQu0x29dO/tmtjz208tay6g1ZUZmAlrWs5WvMIF4LhKykNPNDqxiUB6tbbnn8mxV7XVX7wqKlKSFe+iShRVByqoPucYeekZOj4sEy4Ar0kexlf5hIGEOCBAkS7C8Ypi1L6NCkeO7wWSeMb5g+2Fll2oHnZzGfa5fpjGap0Cp3VZbf+MgPCqbDWEGk4mFsiDTUEgL2p/Uhl1poLjzDSkGqY/G2e+5b8gdtF/AMHE9rbOoKKTwYy+Kwb8qps096R4a32MzBQ1HXvz301nyzIm5joD4B9OGftY2ut1Xjace8QxUaivmKZK4JhFCQqqVUYKQfysI9T9/wzLb7y7zHWJVoJq4oFUrsNbKwRuY1GJ3FCmbHrY/+tLPwtLb7uXC1dqlvIyIYiDc73C1ac7OPPPiUFI/GVb5yJLNEJ0iQIMH+Alx2WA74cbawg4rXMjq3ZOVTvqjYWddWkhsX+lyLUMtqoL1SpdI5sGP2hIMdVhc1jNP0vTX/L6YLL9cVfJnQkUmjRHE7wzwpvKo3eOvanz+w+JbA7uW2rwIhTS7q8+gz4XtVWej1Zo4//NQjLqy321OOxSTIQoXTqlQHyJyPyGnKfPA5BtlJHQqtnExdqru7c0vf6rTjYqMBldpY0gqVwntLV6zbuqauvm5MwzhLpAS3d8mLhsu+BvBZNWTVVVsfu/6eb3flV/J0wVehlPWaujb6lu0YI4d6VDjccOn5Hx/XMD1r5Szn1cgrYQwJEiRIsN8AP5UZISwO66NZuo53D2/d3reZOfDyWqLO7b6RZRgowTNwBAfzO7q2Do7JzmpsaIjsVsQYYvMD7GP7g3RrjIGYjfAL5d4bb73uib5blF3gdkUrZfM6TtMWcSMqRnhDvSH33b+58LJmZ0rOGSUt0B28VgmWVR4o60rEjEEw+vAfLUROEycrzlpa6xevv79SKueyWUGOuxHSUlpxKaqqzCy2af1WR+Qmj5lFwxQhOuRrtHsN4Bm5fMPDdz72Y8/eaqwydc80rqZnULYlPF8NDRbKw/bcqScfN++sBrslm8q8OoKXMIYECRIk2G8wUhgJEwQdbjHb9522sVOfXbm8XBq2G4a5zWFvaPlonoHthRkSQg/6HU9vvXNQbR/XOoYz2zJpYh2arDqTlecmZKTG88hw0W3gEFcZzev3ws1nDg2qo1ganIUme4gmfkYiOqwy44YBLyvj22Zt/6O/fvTLW9XdtskILYy2DXOiDn2excKwFA51FTM9c845/j0zJx6TS4/KZNIgMziPJyS68NrYxv0PcKhoJiOXsTQNHJVMSG0CneWjHJnasm5rJRjINIXaLhrmS+5aqo7raMCI5W3qXtFX2t7U7tCCTyojfBA+yIUGK0RrYkIKysC+swotfU7FIpYFtt2kpnY1UdSkS7IjoeuQBGggGqZC6uGCX1XtV8Lqnav/6Z7Fvw7TpbL2FcoQ9U9AcVJGUtfbcpcKekW7NfNvzvpwa3a8k2rgDq2Z+iqQMIYECRIk2F+gjovROH2AXFXDtFTSVavWPOuxQi5Xr5RJZ1JeUKZuBNQ/H/8Ut/yt2zbgYPr4aTAXlpUKFewWTsOPp7UUo0TxLyYBmoOUkIVzXrxxrgRoC301gAmJDmEDo+57WruwV8r2mNW/Lf/4jQt+0lfYZru2hp3hJlqdkoiF5NJi6a6dg5bIjnYOPu2Uc0AXXCvnWO5zRgdHBwpj2B1m13QFWuswDJtH169YuWy42OtkmJu2wpBGldJAA66ULktLharaP9Dz7Oolk8dNymRSoA0WzyLP42mSoqTAISBIAS7IjBMLgjYSa21TIgARM1yTFIgWQtK4hUQJAdszkGf0tcrTvMx7pNz+4LM/fWTZ/YLmyzCah7SWJo/mn8Tzax5UhDcog7I8/biLZk05wrXqHQd84WWPjng+EsaQIEGCBPsLJhpiRzqf7A4MCwuNn6m3t27bOFTp9nyfFnrQHk2PRIafQ+vDo/XDkuvYPZ095UplQttEpi1mCa3BGXaZ5RHzTAfwI3E5DEXNKd19w3miFpHZod+7Af4sDIwWg6s7Hr7nsd/1F7e4WRkosARa+xiMAZQFtgkmarC3JHWmNBy89bj3Tp86J2XXpaycJaxdT4H7R3c4QAFLD4AxhCZw03L95pVlf5DbxpK2tCxNrIJaC2jVEMoSo1SwYdPGxob6UXWN3NSTvQdVi1lDDZG8cBlkEm+7iYzx6q6AOEtrX44MKARYA6iEMAG1HhU1773t8V8sX/eIsgwYQ4CCRONW8ERacJQWgZLT31VSReeIQ0444fC3Zp1Wx8o4RAqjddFeORLGkCBBggT7C7Q0IK0DSSsvUDc6xaR0QQrGto5duWFFIV8KA1XfmNL0TQEOP2wDzbdjp7Q2fqjLfYM7l69ZlK5zmpqaQhY4nFq/qSEi+lO7R3xARmsPm6D+lRFdIBNEIeABIArYV0Whp7zxnqd/8dCS31T4NpbyyoHHuBuxC2Xg6SKaZpVhVR120nzM29/6viNmnmGxTNppcO10jb7Qg0S27UBkDFGrAIEGlwKB1dI0yvOqOzu2V70ygi1XQqrUUmOJIKjApUe+aVkNTWXVxme2D64bN3q27aIEKPj9sPdECJAqTakJzkCBI5Kq5STOQUTUCDEyd2S8YScUdUAtK9lX5DvWdC+47p4rdw7///bePNquqsr/Xd1uTnP7m+SmIz0JJCEJoQuhR0AsS1BeDZGqnw+hHOpTf9arelWO8jlqWPUbWv5Ro8p6/sqfZSlqNdj8EAWUVnowSugChLSkvbnJvTe3Pd1uVvPm3PvcmwgJgRCCzfxkZ9911ll77X3OPmPP71prrrm2pCrSoBLgMPh9uTSTnkxxL22Yg301lXSsPu2yP7j8g2Uxq6i6SsWClHAlicAuqDcN/Hyyj0AQBEGcaHS2NBFnFhp0wgUWzH5qxxvDho0/0/voXfd/b7zRL1sq7T0eV1YIsC2BY8awVAmwKhaOL8g20wg7ynPWrLr0zFOu8kUBDInDdYOCLHpx5o7vwJSA7clasodbbpQHCsyNhZTQGPeZR47F1XRsrDK6butdm7Y9l/AR7jeMiFOoRAbGCDizggZrWoNWan0kqQ7ygpn1wfd9bM7MRW1udqnYEnqhEEIemgcAJvN3UzEAuYkE6WCMicZdJT6YqoO3/vR/bdzzpPNivz1tmxKC9ZdcGZ6AQDO4jie3qQhlCzOimJ5y6oLTz11+8YzyAsFahPMkK2RLmKY4yoCdD/lNg4OyPghIGxxyyk6N72fFDPwqIpOCOhlqbHvipdt29L4wGvemoDlk0VhPysS4xLJUSKaEcqmwDTZ2sKbHw8Wz11z3BzeBVijynpawJYSfGK9zEQnWied4k5BiIAiCeLvIxpOb3gbYqjM4MNGIkygarsmRwcruO+7+/iv9z6jWekuXX2wpGQ1PZInGAxqTPMagv9p4LOQmEDboEkvnzlk0Z+b82T2ntvjTJCsJXLxYcqgbbAp6PAhrDSTQgONQNZwOKoEGqLa8YVhl/9grL72yftuul4dHD5rWbc55Dlff9o3jwhNgdeAInxUajUYhLAzsP6iryk+6rr38xjMWXdBa7BJJEfD9bDzikELIjMjvqGI4nLSG60QnrDKW9t3z+Pdf2vp0Qw74bWl7ZxtzwgrtPPgijQPRkA8wOQHaIVDltC7n9SxbMHXV7BkL53Qt5a7gywLXQqNAU9Y63/czxwP8FjEMBHyj0jqeYG8Qi61tRLqyo//lp7Y8sm9gZ2THQJ9oERlpsPMKxShXnkh1hM6OTJm6rA4mpq4WTl/1h5f/t2md8yUr+ry9pRBID35cCWMNxtqyz/TmIMVAEATxdpE9X+E/tBxTzlTW18C0do14rNFIIjfaMKPf++k3tvY9rcpxsZW3d7VobbhQhunMAw59D11qfJF1Ouh2h6MMshx2TeuaO2fG4hnd87rbe1pUp2IBNm2xR1pYtCPokOe4a9j+8WS0d9+uvpEdr+zZWI0OGl43LIJnvw36HUZnKjobgtiwYG3gIkExuKJO7cD+UZGWRNz6R1fdeMb8NS2q22lRLLUEhQAbw/DBXiURfvcFAzOpAUlXj+q1ZMSF1Wde/MVdD/9HLIZkyZbbi2HZT11iWIJxFDM/Bdi0qnCMillwse+5Fm79cjB13swl86Yum941r73cqYQPtwnuKS42naW4xrUhQBDU9cjo+MHeA6/s3LdlYKivbvdaf4yxUhwrzyukcJtFw8kqE5G07dqkSsIvhMd1Wx0wrFaaP2PZH139ke6WuSBVfb8Y+iVPwZXBnQJNAzcaYz6+WUgxEARBvG1AwxEesfCYxoYdPG89yIOnrjb1dFQZGVWT0YPx3p8+euvLu9bxcBwMQXtnCYcdlGelBBsODdBASaZTBtYqMNmqxBI7rrUQ1pMOjIBXCNrKxa4gCKyzpWIpTcGymVq9Vq1UIzaAoaYFPOiNBXsioSkLzVYczEC5ANeXzd2EC8zc/j2jWTRWHx9tKNde4NOvveLDi6evbJNdRVkuqtCVJI6CgD3MP9ThMuGw5O8qziVwH9KY1aMaNPRTXt2676kf/uyWGjvAi0lLezkoedm0xcypIHOIbHjwEu6Wga/bE55NrWCecJ5LPeWKUqpSsRwWir5X8BSYcIFrgfJovDpabVRiU8db5uHCVyAbBY+4g1+RL3noQFlkox/oa4KVo4NL0ojGhxtRxRTd1IU9qz/w7g93BLMKotUPA8/3lAdyAS5mwtPy0KDSm4AUA0EQxNtG1tWMCBwswBEHtLbwzNZpzYD9iXUUs9pYcuCR9Xf+YsPdLKwYUS22Bi1t7Q4n0Ulc54lxhVPyeKoqIAXgeE8qAU9v47I5kyyL1ZONgiNosZpJOL+LoRbMy7odMiuGkgVkBE/bucTATVBx1pGualU9PFQJ6l2SB62FGR94z43zpi0t8Y7AemW/IHwPOzKwd6FZ+a/JhOMxQL9lGBdL7uvUpomO0nqsawmr9PbvuP3Bb+2vb0rMeEun39Ie+oEC+eWMBDEXYUwG+Nbhrmn46vBO4PcHtlui/YVK4U28d/D1ZXv4cdhYSpxJiW6zE3u4wx78IAy6OYBosw4qhJ+Eby0ICqiqMjZST6vS1YsF2b568cVXrn1/i9ft87LvF8LQ53AtePPxd4DhqYDjul80V4IgCOJtI3tEZ09neExjsw4HqhFpRIRPb/hnOBiZ7qld9bi6Y9crhdby6Hi1Xo862ltBWIA0wHl1TEjpg82S3JNc4eCDxUqgPrADWaWT58os+sSG3dBoKPCfsdl6U6hXmBA88AsO2rwWLBlTMhwdqQ70D4dBqSVdxNPSh97/0Zldi4qi3edZEzXwuIezBPMPMLEdOtHvBZmIgw8LIk1r7cmApV5HYXpXd+fL256Hr6fRGI7iMSGsVJ4XlKOEh2GMWgFknxNw79C5AYNIKtCODm8f1IbxE1DGoRbDvgOJvT5wj3CAArashJQoF5jEiF8S5Z7FKB2N2Hp+KwjIA/1bdCRcozyr44yZnYvfd9kNZdEVsCJchQp92MOvB+9cLk3ewv0ixUAQBPEOgGtNMB+aiQ5XsIRHuJg7b54zYu/eXiWUZP7o0JivfKkktDjBwBurLXrH4fM+L58pBrABsIc827QEv76BGMjK4AblOdgbTOB0/SSBtiyWSCM72DeW1pWyrTwtzulY9t6rr53dM7/ot0kWgFgIwxAuo1nn7zEOvnfQSfBVCgFp3/fjOIZ0ubU8c9acPTv7onoihRfVdRRhSC4/YDqbpsKFEsLDu5a19DORh/oAdcJrNvR3wcUz85sLegI1A94+0BlOWuzjgXMq0A3wy6iOjw32H1Bx0TNtXcW5Zy296OLzryipDi/TeX4QKB9Xtc4vO9+/FWhUgiAI4h0An7wY7pclEUu15ioZHO8VQbpp969+9cIjO3ZtkUEa2zGv5IKSKLQEfuAxHKQwNhuEyJ7++QZGxmTuCEeAW/ScyM+WG6T8CPjPma1Xo9pYohtC2lYXF7vbZr/r0qvPnL8mjtLQb1O85Kuip/yCr7LRDJtplN9fJhUDADcCAMWgtU5NWkuqsRl7aN1dz7z8MNw1G4zwsKYKNmydFoDZVmDpjcP43NktQPKehSMgTCH7++qS1oHl96RgJk2M1nE9qoxVdWIlV6Vo/rLTzrxozXvaC9MDVVKuWPTQ5SQsFHA8Irvmwy/+uCHFQBAE8Q5gs/YjPIBNynTi0F3RxUnaSMRoxEf37t/x8OP39B7cpuV4Kqoi0F4o/IIXBgG0HEEyYMc0PP+xjyDjaLYgezt/Mx+vADvXqDcSIEpsKoQuebY9ZFPOW3nF6uUXthQ7Zcyy8NW8WGyFtqxsOthbx0B9QPP39xqwmLnpBXBwwFoUDbEWTow3KlaluwY2bdi4/sUdj9VdH1P1hpeAXAgKXqHgh0UPvsP8m4QvNAvQdCQykZfdMrx5ODyRJRwTcaJr442kpjEAR+r5rGgTPmfWvCtXfmTe3EWChZIVpFChXwRNWSyB8pj4dWTk6bcCKQaCIIh3hCTrdobnuLCGGWg3JtqkaWxrqQArVDei8dLW9U+98Ojewa3MiyxPUjaGKwJI4QXY8PcDJXGEmjvuoVPda8AObB45C41bp1MbN9IkSuEsYIME/NNFbgOPtZ217JJzz7i8szRb2ZInCgGuQiGVjwgFlWdVZbYHo0ERGaAVchsMUs+liUt0nNrEsYaNDEsraf9TLzz03IvrhtkmLMsSJ7QCpSeYF/Kw4EkFNy+U6F6AKiSrsgkIx8y8Y1AufJkaneooimq1GogGYQpSlz1eFElrT/u8tWdfNn/Oqe1uhpSe8gIBPwghfd/zfZXF48hqPHGQYiAIgnhHSDOb3nwEO8ttak1sErBAkmubpDYC9ZC4Sm//9mdfXLd560s2GMuiJmBQSMtjKzROdlAObISUvza9HhvCGdbUrXU2hWe9UiwUzhfoXS9ARkwpLzj7zDWnLVzVEk4NZbvnCtx6oQ8NUyMVWp1soiBanVw0AEdpFP8+kisGAL9l3bA6TmIWG56C+IMMlkS6Gqf153fd/tzzzwwM9anQNdJR5QsnUm0jjmtog3FHHxWOPTmHhnuMxNjhJrU4KxM0hs1WEnfCaiuF79LCtLYFM3vmL1+4Zv7MZdKWAlXwONSEbo4cKsQUui7kcuHEagZSDARBEO8EBi2wA9PDTRYXEtqUwhlujdU6jZIU7b2zUVJTgW0k46luvLxrw849r/T27RmvH7SykbqqEZHA1SpAETRrzcHHevZstylX0mPW48b3WCmUbbN65i0/fdWMGbOmFGZz5vmy6EAhCGiU4pR9hV56PnrWZXEd4RqwuTtpJU6s/fltJjed+OUAFn0UNKg8XM6SpdqkCYg5mSSplkOW6YGh3hc2Pd03uPPg8IHx+pD0XcKr1ovge85vFegPrCcjFRFnSjpPWD+bOeExLQOv0NXaM2f6qctPP2vGlPnOqFC0Ychwi30L3NMgFDzPkxLkB3ZDNes60ZBiIAiCeCdIM8XAoSXpoF0KGYJJXGcaJAMi0hikgwWb0ojq1iXOpQ2ZOjhMmJHqgd6B7fsGXxkc6R2pDI5V+lNbz2vNQDOfe8iX/OnlUmtX27Se7jkzpyzs6Zxb8Nq59X0vVA1PSCW55wcBnIVL7fvQ7rVMhln7FIfPM9VAnQxHBqznhAHFQQTIMDZN0sgYDZbeag76waSe40a7WsprzItq0fjQWF/vgd19o5sO1nYdPDgURaAPQDYcMsQafhWGl8K29tKUcrFtWufsmVPn9Eyd1VWa5Vu4d6DrQk/4cEZrdKmAc25N6BQoBqkyBYMbzyeCnmhIMRAEQfzGAZJBT5AJCAvPamOgLZvNxs9e5mBhZ5I4qlSrjXod2pppmoIIaGttbWltzVaZQCY1BOxzIJ31YePcTdgrhfM4M5NDHD/ZFIpDMGOzMSAMEG5SjLbpnAbxB7clxbmyeE+TJB4ZGX7yySdOmTP7lFNmW4+1t7UXwhIuReK45EpkG8adzgJJSmFBxGGPAoc38Pb5xXx6xdsOKQaCIIjfOHI1AMogD/kMQDrPzwQDMlkM26g81xB4LBh+C9oCE2CrsKEJOiAnkwoIpCEfErlQACYz8z1xfGR3Ae9Rfsu0iRwuPyacwbVIM8WAyzpYlhqXYj8BDmek8PU/8PMH5s6ds2jRQiN89EsFXHaP4C7BfcsiOeX3T2KkTwAS0lM+ekJ4J2nWKykGgiCI3yAmn8m55c60AfY3gAWCl5PWCO1SVjL724zkiH6UqCSahh+sSz6QkFeVa4LDxQGkQTFkxZploK48QbxF4DbBl5nyGk6E0bhlIw9wq9DpAR1YcTUPnPAKfyDz3nvvmT9/3qJFizRX6AeL4wqwZREf0UsSFSD6N4BIkOjpKLjisMGthFpP/PjDkSHFQBAE8RsECoDssQyWe9KK5+Si4YiKIbdPcAxoAUjDgROyAGvI63mVYpgUCgAcC/u8tjxBHB94Fw7DcVy/HKerWIaxt7K7h6JBS2G9bGlyJ5XUJr3vvnsXLVo4b+5cJwooA/CuGrhFUmK4R1APMvdNQOdGD28bujfijQOZmN/KkwApBoIgiN8O8sc1GolcI0x4M+TvAvnL3H5MplERTHD4y8lD8n2emSfyt4jjIP8+gebXmPuRZF1AlmMfUKYfdKJ1FsvJQClQcHA/77n3blAM8+fP1zizxYd7hV0I2NGgOOO4ogS8gGozmQfSA6vHtHZMi+Nauvo4IMVAEATx28fkoxsSkDzak1zKZuuTdMDJYfJGNL/wFHMs11KiUHDCGp4Kx8bNwEB199DIwUpl3GjdiOp79+4plUttra1hmYdBuRS2l8Pu1taujtJUnxeZk84onxe4w9gMErQEjj4Z52KJK34Us3O+7ZBiIAiC+O3jVY/uowmCN1iMeJuIkwZXqRONlI3vH9o5ONy/a9/2vgP7RuJdJhiF+wM3BG6KMVp5+aIhBtSAwUkVnhJFZ4VwYXdnz/w5p85qXzS/Z7kv25gLuPGlDKRTSjBj0lfF73r7IMVAEATxW87rPMUnFEL+qCfFcNLIv/AR/sqO3k2b9zyzddczmo8lpsE9zaWNteG4LCmugenQcRX9G+Alqgdr4IYqqWBvcZlsdI5EDwatyrLrlOnLzph78SmnLAnN1EC0CiehWDM659sPKQaCIIjfPvJHd1MBHEsxZGYJC500Fzki/8L/572fGzi4J+Uj1huN7JAXcM3r2iW+ajO66DI/BriJuUMDukfCS1c0RvueyuSE4egxqZ01AaiGWLC4vcDmStNy5QU3rDx1rXIeLj9xshYII8VAEARBEG+AbOIq+jDiKmI4zQHyQJJxl6Avoitb5sEbVtlKsv3Z7Xes33xPNRlDbwOunTAgBxxuiqEzoxNcw+FwWFbP5AZSA+MxQBLEQ5aXq0IQBh52OIgKF3W4BKlb5k85/5wF1y2YdU6r7YASRmujG37oc8kth9qhFqFO6MxLUgwEQRAE8QbIrGUWVwm0A77IbTmuCuKY4YkRlf7xHRu2P/Xs5scabNjwhpYJKAbGU9zwKCgIakDkQgOPRrJqJrAWYzKlOsmnwVoH0iQ7nfOZ81A5OLgErmwgklClxXmzFl2+6r/N6JyrXKuwBWuN8qSD4zgujiqY36z3RECKgSAIgiCOTW4s0bxD6jDLmVqmhanr3qe3/eiJDbdrVklFylQh1dJ6KcdQTTpbPwQ7FHK/BMekY4rjXEmM0oQaIJs7CRuGZBLM2MSJFAy/5Ynl2nE4XOC6oy5gsDGcA6NYIlxd8kQmc1YuvOzy1X9SFHOFhXzB8TT5+mSkGAiCIAji5GJYKsDMZ8MSTdDEs4hFO0Y33vv4dw7Wnk/kAa5SI3iSelK1aDHO0dIL0A7SeNxJSHArhQtDv7WzvaujoyvwCoErggjIRYM1cc2Oj9dHDo7tr9THjWhYgaKB8YRxbVGA4HgFXI7gmtsEo0+zNs92tPK5l6y6btmc1WU5VdoAez5QkOQXemIgxUAQBEEQx8ZAmx4VA9ponAgJGTIFc/6rnXfc+/R3tYuNazilMaSjdLiIBBdKRsL5Lg5k2gJbKWifN/O0hdOXnDJrQUfY7fHAMQElJcNug8y8c8E0Dk2wxLA4cVHfwd27D7yys3f73oEtqRq2fk2rMSZSzbTkJZcWmS0aGeNqV5b5aXFG5/z3X3Dz1OIKT7ejnFGHInq99ZkypBgIgiAI4tgYMNLot5ilbV3zRsJH7/3l7c/s+on2e4Uop4nHmA86wTHjeOJ46tU9yQqt4Ywz5q9dPPusKZ0zQ9nunAxZCSdGZn0FWGFuyg+3xigeIMM4lhqWMm7H4v5nNj30/I6Hx/Su2I05TyeJFKxLsBatalxUhBhX1ghTaGPzP3jZZ2e0rQ5li4RKMit/QibWkmIgCIIgiGNjc5dFNPA6coMRH/3pk//x/N7HrRzlLjKW+14BTLbWhnNPCs8aN0ecs/qMNctPPTuQHZIVrWaKB1ADLg+BthyrfbUpn7TJWYGsTPYX51xEdTf03PbHNu/esGtwY8rHuQRdYjTzmWg4UefccKMKrpvXuq674qal0y8KWBfWdILif5NiIAiCIIhjg1IhN5g8Gmd77n3y9vW77m6E+31RllFJepE241I5Y6xwJcXb16y67Ip5f6Zk6IyS2ZRHqAKttmAaV8CG1/ACasymXzSVApjkMDfs+B4aaJQW+C+1UIlRLOVxw1YHahsf2vDdnfsfFf6I1j1Ql+XCMVx9QhjlWz/g4XVrP3P61Kt8H50frbVvPRoHKQaCIAiCmCSF/855WRra5WAicZoisx6z44y3jemk4e3/Xz/+TMqGYjuAKz7YovD8xFUtSz1bDHipUJnxJ+/67wt6VjM/yOo5EaC0aCZBTRiXWF792QP/++XNzx5YdJeIp7p6Wyn0a41BFdSNgAKtRRt++o/+eqpbo1yngA/hJ0yMOtatrfCOSzy8VcVBEARBEL9DQNs+b+QDuZWGl2grrfGjtKH8xgPrfqDduGERZHKmhHSprnpShqLkmXJ3efb7r75h3uwlNu87eHvgTMJ25aVXn33WGlGfInQgZVprDPuhsszLFI82Lnro8fvrpqKtRsdK9Jzw4dDjvizqYyAIgiCICQ7ZxCxIY64YnHSO65QZf+zRl/7r4Rdv1cEwzpVwQriC9Gyc1ELWrtLOq9def8bccwM2lSdlJUJ+AuM3w4XhpWXmnoMcsE6AZImEML/qe+yeR/5Dh/vreoxxz3E/G/+IfCZ4re3CpR+8bPX7Pd3liyL2oEABZjgH9fCmIcVAEARBEE1yk8i5yYcnGBMOm+yoHSKb7Bx6/NYH/iYp7NdguJ3i1hfOad0oBe2qPuWGd//3hZ3nOmjHJwWhFBwqT+BCHri+NQAnRtGA+oEbrWMhrbPezrF133/4yzV/IEpBSmAUaskaglnFSl7SceqcFdee/8kyWyDyOmSVsXKWenPQqARBEARBNAFlkG2gGHSWEhYsM3cpT4eil+96/JuJGkrBXtsWZ8sgGoRoFFRZRTNveM//vbDjfKHbPN3qSU9IY3itWekJAcM44lJVORYuy0lfFYULPR0s6Dj7T678f7sLp7EoFCxRUjutQLskvNqQ+17a8+B9T32vwaroIGngo8XNWt4kpBgIgiAI4hBZ73/eGBc6xQmVKYtTNnL/hq8N1DcZ7M5vUaKD2yLXnueCUPdcf8X/M6f9bMlaeO4yyRnnqeLHaZiPyISUaQ5O4PRM7OdggismjDSlWS1n/fHlf3Xx8vcHJrRx4vtlzkNttfWjBh96ZseDm/t+qUVsXMLs8QxJAKQYCIIgCGIC7PUHuZAFX7A4JdJaeFF5YfcDW/Y84RVd5lcoGo0RwdJQFkVj2gcu/eTCrrM93q65cJ6z0LaXYNalsMVmnSeCrIcBFcNEZwPqhhwnErhsqQuddsGVy29YNuNSpdtTncCFCxZw4clQJWr4nl99Zyzd45SxutA88k1CioEgCIIgmmTt+Fwx4EIP0JSHF7Vo4Mln73CYlNZwIaJCqSrEmI3Z2pUfWtJ9ic+KzlkrkkREGpeBgDo8pk+kYgAysQAXmF1ec0OM4sZFkumQlUM97b3nfGx623IrYi5jT5R0KlMttKyPJNue3nyvFZphUOrjgRQDQRAEQRyJbHqkc6y3f9fQaJ+QnrGCc+F4bN24lEl7a/vqZZdpF5hYwxuaxY4ZyzSYdjzW5LWcKCZcGHJV09wQ7bj0so4Hy5QJynzG2nOucExr0wB9I2UQhCUmnQzS515ehxMemkrjTUOKgSAIgiCaCIaOChwXkwystMazidz1q5132taalf3W+ZyVOY99W5LVnktOvak7nV2UviwoyVWJtRWglc9KEqy7Yuw4+/6PjGBcMSmZ4sxjuCnGJdpwwSQPcOErFTOJK1ZKWVg69ZLFhcvLegpno9JFtpGqeJaLyrX0lS299+sg8+x08L8Gm2NJ5h4BHOq3OCKkGAiCIAhiEmjKg2ZA4+i4Ma4xMNL7ys4t2sTOFTnTXDSEVUJ3zpq2/MzTLnQcSh5vm/0EkXU+wGXgqAWGioYP4AqXX3CtS0tSFLSx0pOWpZrF3DcPr783dqPZMfAxUXxgMKg8uOWxIMVAEARBEE04E7ieNTS6uXM80bzy+HP3BiVUD860MZ4IXpW6wGuzrlpzo7MlARb6jRjbt5msTwNMesyVsdYJ4c1sW75iyaU6CZQKjTWWxyI0NTs6UN2xq/95+IiZaPCzDftE3sinIMVAEARBEBPkdhODJhrDatv3P79j3/OJq3BPOFdmPJUu8dLOG676yymlxdwGGAXxnVYM2flBMYDZ14wbpSDHV6zrouXvD/kUyHDWSs8lLmJBGquR9Tvu1yzGcQkQRvlABP4x2dhE1mFxFEgxEARBEEQTsJlWY5Qjw9K6Hbr74R8mYph5aaqtZcrahGu5bO7Fi2acV+BtnmBCQiauDGkyINGs6CQCiiGz83lIasu49bjwmNcS9Jy7/AobqXLQonUK5Ywwzo837V4/0tiXsjhOUBblR4FCAuFBioEgCIIg3hA4yUGAEGCJS7f3bhyq7XV+zfDUcc+JVOJ8ia7zllwD9lgxiTGUcOkIBVpBCAH7Zi0nF9G08s0hBvgIwjnpWOjaVsy7oMBaXcSUk9wp5hQGmJDRxp1PWtbwAlyWyuJVY1dDNnXz9SDFQBAEQRBNnNPWakhwYbf2viTD1KoodVqIghM1a9m09tNndq4UBlrs0GqvMRcLDgbaxXHs+/47s1QTxwvGABKoGEDBOMZNphvUtMIp86Yvsg3nsYBbnznfMeG4e+XAs5pV4FpBKWROj6gYsrpeD1IMBEEQBNEkWwraQEMcLO7u3h0ycAY0gcRGO5MxZ3LhnJXSFbLWeJJNTdTfugX5y7/8yw0bNkh5nAGY3xpwJXhF6JfQXGLbwCasU4yfesoSnwfo4WAVdx5HYcH6h3alOLWSSQHaKFcMKHbwYx0dUgwEQRAEMQEHC4pBjqp6aDzajw1x60kTSpuILBLznI7V6OPARw1zxpRMmp5zzorVq1efd955M2fOnByYyDsbJt0a0MfBmDxTaw2JvOTh+7wwlste5sUgExKQkycgHzKTBCUCZEI6Q8F/m40uZIBlxwmiqH5McdbUMxqVshOJlRXnPGZDzmuVdHi80s9sghGnMESlgg3HWF5XM5BiIAiCIIgJ0PcPTKfbO7DNqnEjqrg0g/aUS53WrcG02VNWQptcyjhFC136/q23/cv//MqqVauuu+66lStXDgwMxHGcpmm+B0MOiVwKSCkhAS8552D7YR9FkRACciCRq4SFCxceOHBg8+bN/f39SimoIZcFUHjbtm29vb2gFfr6+tasWfNf//VfkDmhJDjk/83f/M1ppy2BwplcUCB8QAAoXupqWbJ43gWWp05WQTFwFwhe016j78AOwbVwFsNTguZAB4hjaAL5hS98oZkkCIIgiN9zLDS6hRNmw47H9gw9a0XDMR8MKkPnRzOve9XZC66RWCA2Fmxy8PJLzxwYOHDFFX8AVv/rX//6u9/97p/85CdPPvnk008/nQuFW265ZXBwcMmSJXfeeee6des2bNgwPj6+b98+eHnGGWeAdLjjjjseeeSRcrnc2dn5ta997dxzz/3Qhz5UKpWWL1++devWH/zgB6AMQFV8+MMfBsVw1VVXPfjggzNnzpwxY8app54Ktf3nf/4nFAOxAsXmz58Ph0Mi/yhZfwG3Lil2+c9v+7lTCXMFuHTOG1wErd6MpbPOx64IjMcAQgmEAxyJOiM/+rVQHwNBEARBTIBujGBq9cHRfVzYrJteZubUKK56OhZgm5yxNAXzibMZuVD1WqQy8n4CoK+v76tf/SoY8uuvvx50A+iARx999L777vvSl760Z8+ej33sY7fffvttt90GWuHP//zPv/e978GBN998c7VahWOdc1LKRqOxbds2yASt8NnPfvbAgQOVSgVkxHe/+91vf/vbUOCf//mfn3jiiRtuuAFKjo2Nbd++/aGHHvrHf/zHQ3IBwKSTwp/dvbC12I1aoenhiEtgHBztN+gAgZ8xKwkfNduODikGgiAIgphEgOm0aFD3aRejK6GTGHuZG5fynraFuNA0T31VkiKEksoLrMNRBrD6YMgXL1584YUXvvTSS5/61KcuuugikA5f//rXN27c+MILL4AtX7Vq1ec+97koiv7iL/5ixYoVYOk3bNjwi1/84itf+crw8PDmzZuhhmXLlgkhrr322scee6y/vx/Uxq5du/bt2zdv3rxLL730qaeeWr9+/b/927+BnvjVr371+c9/Hl7+/Oc/T5IEpElLS8ukakEcBmXizHM67OmaK6wQuJaEBQGkeTRSPWhsYjEn64xAXk8uAKQYCIIgCGISsOzcsaTWGAIlgLGi83CK3Hjc6yqfIrnkXAvuCyHBHi9bvnzdL9b//d///V//9V8vWLDg6aefvu6662q1GggNUAnTp0+/6aab/uzP/uxd73oXVD1pzsMwhDTYeDgEJMJf/dVfffzjH4cE5IBcaGtr+9nPfnbuuedOnTr1k5/85Kc//enzzjtPKXX//fdD5po1az7ykY+AIrnmmmsGBwehZtAZ8Bbs0zTN628iLIfNeVKUOos90krODOegcEDpmEp9tGFquN5lUyccQy4A5MdAEARBEBPgaL6ts8HHnv+R9kfB3jrXivmyEtryJSs+VuAlLhpg9BPtpDLt7W1nnXXO4ODBadOmgWiA0qASFi9enCf+9E//dO/evWD4L7roIqhj0aJFS5YsAVlwwQUXgIEHuXDjjTeWSqXR0dEzzzwT3oKjQBPMmzfP8zxQBmvXroXDobZVq1bNnDmz0Wh89KMfBakBigQqh0rK5fL27dvPOeecD3/4w1AhHAhp0Bx4wQA3HGdQKCmDAwMv7Rp8zgnrsBPFaC8KdNfinnPay92gfrLC8E/g7ujKAb+MZpIgCIIgfs9xTNt0hG37p1s/ERf6jLRWT0cd4e0rx92f++CjJVNicoS5DstYrBvSGd8rpzoFG5/b09yTQE9MoQT7DbYcqFarxWIR3oVM7MfIyMsnSQKHwyFQDMqPj48XCgVIAPAW7PPK4UClVF4M1AOkfd/Pj4V60jSFqvJ0ExfBhacucJL9ctO37tnwFS2NYZ4TSRSMdzSWXrfqL1YsXCNdi8MgTrA7hmKgUQmCIAiCOISxxtiEY3McJztMGEqw2GBMfTSozqD/I7TWpRWSO1wrUoAhB+MNdj2KojiO8TAhwKiDCYcEmHOQC7mkAHsPpt1m8RXyfS4IsnNgrIVSqQQHQhqABADFcp0BhWEP9QdBAPVAJuyhcjgqrxYK4MVmwEEWqrUMZUIQZFogOws6ctpUxyNjw+jlOcHRpUITUgwEQRAEcQgpJBhgi4qhbE03kyNS7fbi7o7CLO4GMJqibuOyzkWqeEmKIpcoAsCugxUHcRCGISTg5aQyyOMuAPASRAAYddjn72aqAG02FMsLTx6V7+EokAUgEfIElIR838dxBHgJx+YvcwGRqYt8PSpESA+UjScwdrQwOuUq4QXngsCIIClLf7RveB8uucWNcFYYaZ22/Nc9IX4dUgwEQRAE0cSB7RQyiiNokXMMggTkbW+e6Lg5dfHwGYzYRj/UTH8VUEVfX9+//uu/fvOb33ziiSfAwKcpjl/kIwh5AXiZSwHQB2DvcwFxuLyANAiCXDTAW3lPBhwCB+byAjKPCFTEMb41XmF2aBZCOgvrCCnsJsHFp456+GshxUAQBEEQk6AFtTY33HmIgjyTR2m9OU7RzDk2IyMj73vf+/r7+9evX/+hD33oe9/7Hlj9RqPh+/5knMecvIcAZAEoAFAJ8BYkcokAwMu8FwFUxWc+85m77747FwqgPPILPSLwBuge+ASgfFKdOA6nA40AwMHC4iLdmMaMJvDmUWsDSDEQBEEQRBM02GCe/QJaU7SeqBVysxrrumFpZlRhh5mZsX09K3vHHXecd955f/u3f/uNb3zji1/84tq1a7/5zW+uWLHi1FNP/eEPfzg8PAx6oqenZ/Xq1SAC/v3f//3KK69cunTpe9/73qGhoXXr1l177bXz5s27+eabQWSceeaZK1euvPDCC++7775PfOITUB5kBEgK0BDNkx2BzKEx+9uIqoyb3MMRA2EzmXczIEe9/FdDioEgCIIgJsA1IxRsQkCDHmwpGFcwlNnes6O1EYeLPeI6T1nmMQDDP336dFAhzrk//uM/njt37u7du8Hq/8M//AOIg+985zuLFy+GnC9/+ct/93d/5/t+R0fHxo0bgyD48Y9//OlPfxrkwtatW/v7+0EfeJ73T//0Tw8++CDUdsstt/zhH/5hforJfogjwbXDlaZgq5oKBqHCYAzwEbngHmeqVGo1Fj5Fvh0bUgwEQRAEcQjOuFQqimIQDRPWFDcr9cBQv8HlJKFt3jSxuVdAnn4tZ5555v3333/w4MFNmzatXbsWJMIXv/jFm2666cknn/z4xz8Oxl5n0yVU5iYJ6TQDXkK60WhAgXxsAoD8WbNmgW5oa2ur1WrwMhcisG+e7DVkl4Xva5uMVA42FQPko08lLicxdWqPyNa6nuD1PgtAioEgCIIgJsjsLzT3tTaZ52P2OmuYW67HqqPQPM+cHFBDZG+9npG98MILgyCA/aWXXrp///7u7u4bb7zxhhtu+Na3vlUsFs8///y77rrrtNNOg8xrrrkGat2+ffvZZ58NeuIDH/jAZz/72R/96EcrVqx48cUXL7744jAMQUZAnYVCAd667777QGqAHDjcGeI1oNzAoQnuRkaHQS6gH0NTYPA41m1tHaAnMAM+wsQHeh0o5iNBEARBHALkgOXVR567jRfAwErGU8EjYcpORN3FpUtmnivRcbBpYznOToS/snnwa7jooova2tquvvrqT3ziE5dccsnKlSunTZt2+eWXf+pTn1q6dOmSJUvmz59/5ZVX3nzzzVu2bAERACU/+tGPnn766VBy2bJls2fP/vznPw9l4K1Vq1aBzpg5cya8BGHR2dkpJZ5XHGVgwsFHydRMpT7+5Iu3Rd6A5ko4X+AcCWEjc9nZN7R47dJ5mVTAtTPgs/Bsha0jgn0azSRBEARB/J7jmDE6kYP/45aPJq0HExFbWVfG+fHUVA3NDi/7+Hu/FLLWbDAis7M8zTr+D4u0eBiTowZ5Aqw+WHfYQ06en2fmPoy33nrrE0888S//8i+Qo5RK09T3/fzAvACkc3GQx2vK05CZ64bXYrQxLLWysn7zoz99+p+jUr9hnrShZ1ysGmpk5v+46QchL0mrUPkw6XgCfzFK1VGgUQmCIAiCmIAzIbniQXdhrjBgShtW1BjzBHY28OHa7pGoN3WGW8HBlGN52OHfI5LLgslEbuNhD0DOZCaYfEhff/31X/3qV0ErgFCAzCAIIDMvCZmTxQB4K8/JM/EER0JyOMBWTe8zW+81QeTwUwjprMBolUmB9YD0EdjBgGMsDrQCcPTPApBiIAiCIIgm2KZH+ymnds80KRfW4y5ryjPDhYtNdee+jUzEkJc5BGDJt25J8y6EfN/MOhHYzINhZ9+O4bEhYw18iKxrxDiuhQmmdc2QQuGHxQ+SjTYca8iBFANBEARBNAHFAHvu1IyuU3QdFEMIabSl3Dhom8vGhu2PWz5mBc47wJJM5JLirZBPjvAmVpc4UVhmUhFt3P68kxr9HxEQDZZxnVbFnBmLQFPg5ImsgyED/lAfA0EQBEG8AXjWDBfMmzV9flxlPisL54GO4NIwLoyM9h58af/YloRVLUu1cehE+JYBoQCigXP+OkMMbxCoKsei00Q83Ojd0bc5MhUhQRXgZ8N/3OmqN719jtUMPgLDQE75pzikHY4IKQaCIAiCaAIWE6cYWDGlc1ZBddjYY+jN4JzQjinNI6NGn9vxCGNR7BqgL0BLvHXRkA9GoFfCWx6VANlhJlaosqz+9K5HanpQFlLtEnS8cAJkCVwuKIZTZpwqBZNCoIbIFQPKBVIMBEEQBPEGQFuLHQ2iEJS7O6aOj9QkV9Bgd0xbnE1gmUq2vPJCg1WgqJC4AsXr2diTDlw/7EF5gG5IbGPrzheFbyxPca1u1BPwjtTaTu2cUSy05Aeg7sHU64qFDFIMBEEQBDEBd86C7RTKBTOmzqmNxc6AJYU8bYxCm+lFY9H+B5+424rYOC2FzWIz/KaA8x2ytayklLuHtu4f3eaCRuqqEp0xOHOKWRU19Jzpi1ji2ZhhiKfJPgbUDNTHQBAEQRBvAM4wpCNOe7R86ZIzlAjGx6pB4FurQSxwyRNTZ0pv3LTh5VdeNNpkcgFdIH9zyIck0jR97MmHmBentm5Fmq1BBYpBGMNqtWjp4hW+F3LBrMGLx4GY7E9TORwFUgwEQRAEMQHOlpSOWcndqV1LL174Pn5gho5a62FUTlM/ahe2J/Yr9c51D7z85WH3bGJT66QFy8tAPiSGxbB3DMM5v771PYGkqFnqjI3haRPQBaohB9Yd/OrO+HbLa9x1MX2K0x1c1ZQ3VBuut/OVi9uvCpXHC0wEkvNQsVCCSIL/gvoYCIIgCOINgP3y+B8spydF8bJL39NWnlIdq0uQBVxnizlBc1w4LsZrlYefvleryICdZUIyJZiXbYrlgZZfz/ieSMCQC1ZgrgXOaAUzIh6u9j267hG4zuwiNMdgjim3zsQ8qcmVS9f6vs+zhazg8Hz/RiDFQBAEQRATcFALee+8F3gdvuhYfcaFjVGttG9FYgWIBjCwUvph7JKNO9f/cstPHBvF4pZxm01GwO2YHfwnEpz8YDOxIJiVjYj33vnEt0bqA0wGDBfn1ozHnCXM8KTqyaTznGVXBUHwxoXCJKQYCIIgCGISaJFrnGIJllgEvmw/a/lFBdYVDwt0HMSoTfAWj1MjPKH98Udf+OHOkWcyq5wZYHh/wqvh5Hk3wJlx9SyW8Djmw3f/8tt7R55XRZe5KHDOUs5jwYw0YW2Qn7vsyg5vjucdeSGM14cUA0EQBEEcDsY4yv7y1lK5qLouO/eaap+M6miWOTNZdCQMxKB5rcb6fvLQLXuGXkjdiHWRNSYXDZkRzyp5+7HOaufqNhqzux996SfP73o0lePoocmdUtI5I7mTzq8edKGdtuaMd5V42+QSFXB4vn8jkGIgCIIgiEkyLwSwocJJyeqNpCXoXDp3TStbUBsV0vjCWo8ZgYLBWW6NiAei7Xf+8puR6KvaA8IzWAFHyYExFk8KlulUDDG157m+nz36wo8brOqFPnOpFDbRieBcCd9GQe2gt3Te2mlts5Q+zu4PUgwEQRAEMQF2DuSW3jBug0BxJtvLU09fdFZSZ0lDM2OkQLmAheAvNNED3Tu89YGn7ww8lroGwxkLJ6l3IcfCpYrGk5t/9vPHf2xkXSqZJui/kAWQtFKoNDXjo41Ata1afo6wvFg66nrWrw8pBoIgCIJoAjog6xuwjKeOmSDkgfILovuqCz/YEvZUhhugGJyOhcsWhmSSMRXL8ajQ98y2h+5e979TW9Gu5kBKQB24XsPJwAj76HM/efCZ70Zyr/bG4Lo5C3ypjG4IydJUHxwcrY2zM5asnTvjtKJXxKhTx4X8whe+0EwSBEEQBAFkvQycC+eYktIa5gwrtYqNL76kTaO1vQR6IfNUQFcBLphzqXFp/0jf/qHecrdXDtqsUwKa9yyGUs7YTFs0yfsfsjMcRu45cah3wuEik7iZbNOYBiViOEcPTCxhuTasOq4P3Pb4/7d+6z2uiAtnOccFV05rbrUVRkg13p+k46onPP2G930qFB3FUiucSxzXklekGAiCIAhigqyTIeuAB5sKe3wBVtpo3dXeWRuvHxg4UIkqQVlyiYbbWSWdx5mwSqeqOljtfX77L4fHBufPWKAYCA7JjHUMJyaggyHKAhAB+bDFr2uG5iyMvACQj3pkyQxjIR+0CWxYRLNGyka2H3zqtge+saPysPEjkBVwOoehJEBbaKgA5cJwPTrol3jPDe/51LTygmLQ7hcCuCh5XCMMzQAOBEEQBEEczqR9tNY2Go1qfbjBh/711i/1Nza5UrXcVgzLgbZO4AQKZzBUg+VMKe7xetDtz3jXBVefPv16bnEZa8Ek9kWgTMBugywG1Kta+c1zCRzLyM153pfQ7FHAORg4vTNxLHZOV5J9j2y48/ltT6SiYlTVgqYRBid/wrVYhqtnaVYdjurDbnr5tOuv/chUf0mrN6NUalGBMCyFi8RK3ySkGAiCIAjiCIB9BPLJh1rrqJKO1PvG3d6v/ecXx+xeGdpytx+UlbDoAJnZbJx2CcWl5T5YbWNntr3ngnMumde9RLpSyNsEU8J52cIVmokskvShnoZmglv/sEwkN9KaxymrSh7vGnrx5W3Pvrz7qartb7AxFTKeKCsMbjhWwnEqpZG1sUY0KDvE3P/zj/6vtsKUKcX5Rdnphwq7Rrjhr9YrbwhSDARBEARxBCbtI4gGSEejxsp0sLKrv/7K7Q/c0ndwly1UWru91lbfmtRygRsOHxjPE1ZHHmiGNBA2nNm1aNX8i1csvChkrZ5r5daT2BVgoPbDYiE0E8YFWWcEvKkdlknBwEN23Q5t2f3MMy8/vndgM/NT69cjV+c+T60ppqETNnEpl5w5yV0wOlivDEfdauH/cfmfLjpleWuxU5pSudiCsyfgPHCZ2TneLKQYCIIgCOLY2DqL0qSaDtfZQF9ly6233VJxfYkY6ZoSFotKW2i5e1xgyOZseEJzZh2vKV509bBVzawP+mcuO+9da97fFvSw1FfOP9TOP8wO28w9IrUxk3Gi60pqwfXLuzc8++ITvYObeJjGfKyRVngh69LAiNaikEgDpwMZIqQQXu/OQZ+3JjVx6Yr3v+f8G6QJfVksh51+kJ0PRcPkwMebgxQDQRAEQbwBDEsTW48aDV2xQXXTK8/dfv8t42kfC8fapwSFYklb0ArYfYBuCs0+gxRsODNwpPW5D0LCF4VZPbPndV44q+Xcrq4p5TK0+5UUKnO0BHjN9EvpRir9o5V9w2MD/ZWdu/dvGasMaldxomGlNdIJT6TW4kJTDg4Unoa0kVLqxFVGo3hMunpp5ZI1113xEV93loptnMtysSRVphLwuszE6d4cpBgIgiAI4tg4FlnjJXUWx9rIRqVxcP/45h/c+c2B6BUbVltbg9aOAhfGMTCr0jLlnJTctzbmMmUsNjYWHEchBBfCWF9kMR0c95RfKJRxEkTe/K/1NOKadjH3tBMmdZEVMRPWweFQsfKd9KJES+XBwRKqgOsynhB8fHQsGjPCBLZSWnvGe644/9qSmlIqtAul/CAASy8VqASbdWhYkU3feLOQYiAIgiCIY6PZiGBFFwdJxBKtE1utu/0j0e4f3PftXcObHBsPCnFbhxcWPIf9/p7DWZcRl8w6sP2cC18bZqxiLGDZ6lBZkAYJokEKb0IxiKIbQZPOHc6WxPgLcLCFw30mfBFECeOqkC0xBXIhUSySLG0k5dGRkbSeKF30bOmK865bu/QPCmZqqdAB0iAohH7gG2cm5mtiPAfJjifsIykGgiAIgnij5EazWq1aazXohiSp6v5Hn/rxUxt+nqhB41e8oghaS16hTaoCMzVcfYJbKcH6awdNfIcLYzqu8iAN+SABGvHmKAZXFscL8kGNzDxjDAc8qYiYaDhrQHrABhLCat9of3ys0agOS11Sccf8KSsvXHP53BlLQ9WiZFAMS57yPc/jcAXWiixq9FuBFANBEARBvAnAbpqMKIpSwEV1M7Jn/0t3PPDvI9FuK2PrR8x3hVKxtaOYB460xqo8zGLe0ncWFMSkSsj2ACa4GMtfINk7Fo6HhPOZ8wTIDQuyw6WxrY1H9apmTqq4s6s8/V1rrzl97tmh1+LxVskDz/MLYaAkjoRgJaQYCIIgCOLkAObysMmQaINBLSRJApIhtbqWDNfN4C+evWfj1mcGx7epUqRZLQltqVAql1uDoIB9Ddg9oNDi46hEHo/h1ThZb6agVKYV8nM6W7AmSOMkqUdGm7SuXQJixFMiOPOUay+98Iq2cGpRdjgnlCwoz/cLnpcHjcp41cUfH6QYCIIgCOLY5OYyt7vGmLzJHsdxEhtowKc6SVyUsNGxysCu/c89uf5nI5XearFurcEAj8IVitDul2EhUB52NuQyAHdANvKQpZyxHXkCCsAZsVPBmEYUNeJaqlMTgdjwuFXKoMvCormnX3j+JfNbzpHcUywI/RJnQnhKhUoovFCw8VAXXPNblwsAKQaCIAiCOH60jrKeBq5hs1rbJLGjho9t3PT041t/vm//Hj90qaswWXc8tbwhlFayIGXR9z1QD5lXwqRocNp2am2YdWkCCkGbBB0fObpSxgKKmlAkLYoXly86/+zll86YMp9br00UBJO+UlAd1CU8IXAip2VMyuOaE3E0SDEQBEEQxPFjXUPrGBVDIo0WDnSBjhjXQrhRtnfTlhd/ctf3RRA5VbE8lkFiXB0jRMoQFUEaW2cKhQCqyQIrOc0TwYUSvrCSM6G4b1NQD0awMKqzYtD97kuvO3PFeSHvFrrFJjLwS56sKxAJSvlKcsEZHCfRxxIUgziuORFHgxQDQRAEQRw/jmnrtE6dTrnRzlr0a9QG1ECivfHUNGrRyPbdL+0f3LnvwO6+gZ1cGSezOZPM4trVOHgAWsFkosEZHoHBF07BxozgVgmrysWWnqlzF84/Y9H8ZS3hVO5ATxQD0SK55ylfKu1JGShPgELIBx84zs9kTIjjitR0NEgxEARBEMTxg1MXMlOKYsGYJEkwQpLlSaw9wRITa5fGpmF56oStJ9U9vbv3Dm4fjwdGR0eq1bHUpI16JRMN2McglSoVyuWwvVzoaCm2Te2YMatnbnfntFCBPihypmCTwsNQkswq5ZTiziv7UnqTngpwKRjXieO/E+C9cAhSDARBEARx/IAVzewo2GiHkx+NdeiFoJkTaZQIKVOdQlZqcXKEZSArrFWxYQ2DwRWwjwG9I7MOBiggeMCdcIZLDrLAYxZ9EYRQ3HIhJPo8NGFKMeWDJnBOlKTAwNT5VcAGu6zrIttOHKQYCIIgCOJEAobVZmit8wSA/RAZh6eB5jET5JMaDt+DOsCpDoeJhTwtM/K38Mi3H1IMBEEQBHFimDSpuRXPtYIxJk9kCuGQYoAC+f61HK4DJiXCq1QCkBc4aZBiIAiCIIgTQ6YEMFbS4eY8z3yVYoB9/lZeZpI8J68h53DFAIn83cMPzDNPAqQYCIIgCOIkkdtc2Ofkmbl6yAHzP6kA8nROngNMHgUcnn8SIMVAEARBEO8khysGkYWS/M2EFANBEARBEMeGFANBEARBvJO8gwMNb4rf3N4PgiAIgiB+c6A+BoIgCIIgjg31MRAEQRAEcWxIMRAEQRAEcWxIMRAEQRAEcWxIMRAEQRAEcWxIMRAEQRAEcWxIMRAEQRAEcWxIMRAEQRAEcWxIMRAEQRAEcWxIMRAEQRAEcSwY+/8BxV2tfCjcz/oAAAAASUVORK5CYII=">
            <a:extLst>
              <a:ext uri="{FF2B5EF4-FFF2-40B4-BE49-F238E27FC236}">
                <a16:creationId xmlns:a16="http://schemas.microsoft.com/office/drawing/2014/main" id="{C2964261-B633-396E-A186-4E522E200E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7F4A1C5-D51B-AB78-5292-9B769904D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007" y="15875"/>
            <a:ext cx="10433986" cy="834189"/>
          </a:xfrm>
        </p:spPr>
        <p:txBody>
          <a:bodyPr>
            <a:noAutofit/>
          </a:bodyPr>
          <a:lstStyle/>
          <a:p>
            <a:r>
              <a:rPr lang="hu-HU" sz="3600" dirty="0"/>
              <a:t>Az AKI szervezeti felépítése 2025 január 1-től</a:t>
            </a:r>
          </a:p>
        </p:txBody>
      </p:sp>
      <p:pic>
        <p:nvPicPr>
          <p:cNvPr id="4" name="Kép 3" descr="A képen kör, képernyőkép, tervezés látható&#10;&#10;Automatikusan generált leírás">
            <a:extLst>
              <a:ext uri="{FF2B5EF4-FFF2-40B4-BE49-F238E27FC236}">
                <a16:creationId xmlns:a16="http://schemas.microsoft.com/office/drawing/2014/main" id="{36E88284-3F32-6017-630C-7DA65D8E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70" y="738000"/>
            <a:ext cx="9774860" cy="6120000"/>
          </a:xfrm>
          <a:prstGeom prst="rect">
            <a:avLst/>
          </a:prstGeom>
        </p:spPr>
      </p:pic>
      <p:sp>
        <p:nvSpPr>
          <p:cNvPr id="7" name="Ellipszis 6">
            <a:extLst>
              <a:ext uri="{FF2B5EF4-FFF2-40B4-BE49-F238E27FC236}">
                <a16:creationId xmlns:a16="http://schemas.microsoft.com/office/drawing/2014/main" id="{DFADB022-F120-BD7E-D67C-E304C6DA81A6}"/>
              </a:ext>
            </a:extLst>
          </p:cNvPr>
          <p:cNvSpPr/>
          <p:nvPr/>
        </p:nvSpPr>
        <p:spPr>
          <a:xfrm>
            <a:off x="5005952" y="5850609"/>
            <a:ext cx="898904" cy="8989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4441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D18F27CC-D48A-4836-8C76-A308742D8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Kiadványok</a:t>
            </a:r>
          </a:p>
        </p:txBody>
      </p:sp>
      <p:pic>
        <p:nvPicPr>
          <p:cNvPr id="2" name="Kép 1" descr="A képen szöveg, étel, tészta, vaj látható&#10;&#10;Automatikusan generált leírás">
            <a:extLst>
              <a:ext uri="{FF2B5EF4-FFF2-40B4-BE49-F238E27FC236}">
                <a16:creationId xmlns:a16="http://schemas.microsoft.com/office/drawing/2014/main" id="{033783BA-8BAA-96D7-F100-AB98B328A4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815" y="2340864"/>
            <a:ext cx="841173" cy="1188000"/>
          </a:xfrm>
          <a:prstGeom prst="rect">
            <a:avLst/>
          </a:prstGeom>
        </p:spPr>
      </p:pic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ACC1A54B-7F67-A471-83E2-CC33F311CE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04" y="2340864"/>
            <a:ext cx="841173" cy="1188000"/>
          </a:xfrm>
          <a:prstGeom prst="rect">
            <a:avLst/>
          </a:prstGeom>
        </p:spPr>
      </p:pic>
      <p:pic>
        <p:nvPicPr>
          <p:cNvPr id="5" name="Kép 4" descr="A képen szöveg, fű, kültéri, emlősök látható&#10;&#10;Automatikusan generált leírás">
            <a:extLst>
              <a:ext uri="{FF2B5EF4-FFF2-40B4-BE49-F238E27FC236}">
                <a16:creationId xmlns:a16="http://schemas.microsoft.com/office/drawing/2014/main" id="{56947A69-3DB9-6F9A-EBD6-F7CAD0B3CD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563" y="2340864"/>
            <a:ext cx="841173" cy="1188000"/>
          </a:xfrm>
          <a:prstGeom prst="rect">
            <a:avLst/>
          </a:prstGeom>
        </p:spPr>
      </p:pic>
      <p:pic>
        <p:nvPicPr>
          <p:cNvPr id="6" name="Kép 5" descr="A képen szöveg, növény, zöld, fű látható&#10;&#10;Automatikusan generált leírás">
            <a:extLst>
              <a:ext uri="{FF2B5EF4-FFF2-40B4-BE49-F238E27FC236}">
                <a16:creationId xmlns:a16="http://schemas.microsoft.com/office/drawing/2014/main" id="{217C4654-DF35-0D35-D999-708909C701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063" y="2340864"/>
            <a:ext cx="841729" cy="1188000"/>
          </a:xfrm>
          <a:prstGeom prst="rect">
            <a:avLst/>
          </a:prstGeo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75CBE2B1-1EF1-1D3D-9011-D093748006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004" y="2340864"/>
            <a:ext cx="841173" cy="1188000"/>
          </a:xfrm>
          <a:prstGeom prst="rect">
            <a:avLst/>
          </a:prstGeom>
        </p:spPr>
      </p:pic>
      <p:pic>
        <p:nvPicPr>
          <p:cNvPr id="8" name="Kép 7" descr="A képen térkép látható&#10;&#10;Automatikusan generált leírás">
            <a:extLst>
              <a:ext uri="{FF2B5EF4-FFF2-40B4-BE49-F238E27FC236}">
                <a16:creationId xmlns:a16="http://schemas.microsoft.com/office/drawing/2014/main" id="{81A207B5-F0FD-876B-FF1D-27DCD3D2B0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340864"/>
            <a:ext cx="840141" cy="1188000"/>
          </a:xfrm>
          <a:prstGeom prst="rect">
            <a:avLst/>
          </a:prstGeom>
        </p:spPr>
      </p:pic>
      <p:pic>
        <p:nvPicPr>
          <p:cNvPr id="9" name="Kép 8" descr="A képen térkép látható&#10;&#10;Automatikusan generált leírás">
            <a:extLst>
              <a:ext uri="{FF2B5EF4-FFF2-40B4-BE49-F238E27FC236}">
                <a16:creationId xmlns:a16="http://schemas.microsoft.com/office/drawing/2014/main" id="{FC863A4F-144D-EB1B-9F16-4AB1463C458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784" y="4718304"/>
            <a:ext cx="834261" cy="1188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Kép 9" descr="A képen térkép látható&#10;&#10;Automatikusan generált leírás">
            <a:extLst>
              <a:ext uri="{FF2B5EF4-FFF2-40B4-BE49-F238E27FC236}">
                <a16:creationId xmlns:a16="http://schemas.microsoft.com/office/drawing/2014/main" id="{BD9D62A9-C545-FB80-F7D8-B1D2FE484F5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045" y="4718304"/>
            <a:ext cx="834261" cy="1188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8980826-7604-BDA4-3199-6DD84BADAA7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244" y="4718304"/>
            <a:ext cx="837302" cy="118800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D07BCEB-A02D-CCB6-48CB-1B3C348117A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17" y="4718304"/>
            <a:ext cx="836752" cy="1188000"/>
          </a:xfrm>
          <a:prstGeom prst="rect">
            <a:avLst/>
          </a:prstGeom>
        </p:spPr>
      </p:pic>
      <p:pic>
        <p:nvPicPr>
          <p:cNvPr id="13" name="Kép 12" descr="A képen szöveg, személy látható&#10;&#10;Automatikusan generált leírás">
            <a:extLst>
              <a:ext uri="{FF2B5EF4-FFF2-40B4-BE49-F238E27FC236}">
                <a16:creationId xmlns:a16="http://schemas.microsoft.com/office/drawing/2014/main" id="{DE40A280-7065-F2EC-ECBB-B8D123F6F4D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310" y="4718304"/>
            <a:ext cx="836752" cy="1188000"/>
          </a:xfrm>
          <a:prstGeom prst="rect">
            <a:avLst/>
          </a:prstGeom>
        </p:spPr>
      </p:pic>
      <p:pic>
        <p:nvPicPr>
          <p:cNvPr id="14" name="Kép 13" descr="A képen szöveg látható&#10;&#10;Automatikusan generált leírás">
            <a:extLst>
              <a:ext uri="{FF2B5EF4-FFF2-40B4-BE49-F238E27FC236}">
                <a16:creationId xmlns:a16="http://schemas.microsoft.com/office/drawing/2014/main" id="{04ACE749-803F-7B8B-9BFD-63EB7E0A6F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821" y="4718304"/>
            <a:ext cx="836752" cy="1188000"/>
          </a:xfrm>
          <a:prstGeom prst="rect">
            <a:avLst/>
          </a:prstGeom>
        </p:spPr>
      </p:pic>
      <p:pic>
        <p:nvPicPr>
          <p:cNvPr id="15" name="Kép 14" descr="A képen szöveg, épület, névjegykártya látható&#10;&#10;Automatikusan generált leírás">
            <a:extLst>
              <a:ext uri="{FF2B5EF4-FFF2-40B4-BE49-F238E27FC236}">
                <a16:creationId xmlns:a16="http://schemas.microsoft.com/office/drawing/2014/main" id="{6F6EE0BD-217E-9A87-FD56-B01DC21E4DB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573" y="4718304"/>
            <a:ext cx="837302" cy="1188000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BF48CBEF-85D9-0D09-D579-A96CC5A672DF}"/>
              </a:ext>
            </a:extLst>
          </p:cNvPr>
          <p:cNvSpPr txBox="1"/>
          <p:nvPr/>
        </p:nvSpPr>
        <p:spPr>
          <a:xfrm>
            <a:off x="631532" y="1813085"/>
            <a:ext cx="42034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b="1" dirty="0">
                <a:solidFill>
                  <a:schemeClr val="accent2"/>
                </a:solidFill>
              </a:rPr>
              <a:t>Agrárpiaci Jelentések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57430152-3F87-0A1B-F734-58E72D7BD4B1}"/>
              </a:ext>
            </a:extLst>
          </p:cNvPr>
          <p:cNvSpPr txBox="1"/>
          <p:nvPr/>
        </p:nvSpPr>
        <p:spPr>
          <a:xfrm>
            <a:off x="4829954" y="1690688"/>
            <a:ext cx="332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>
                <a:solidFill>
                  <a:schemeClr val="accent2"/>
                </a:solidFill>
              </a:rPr>
              <a:t>Pénzügyi</a:t>
            </a:r>
          </a:p>
          <a:p>
            <a:pPr algn="ctr"/>
            <a:r>
              <a:rPr lang="hu-HU" b="1">
                <a:solidFill>
                  <a:schemeClr val="accent2"/>
                </a:solidFill>
              </a:rPr>
              <a:t>Hírlevél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41C6695-A76B-A5E3-ADDE-1D8EF735A816}"/>
              </a:ext>
            </a:extLst>
          </p:cNvPr>
          <p:cNvSpPr txBox="1"/>
          <p:nvPr/>
        </p:nvSpPr>
        <p:spPr>
          <a:xfrm>
            <a:off x="4812456" y="4071613"/>
            <a:ext cx="332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>
                <a:solidFill>
                  <a:schemeClr val="accent2"/>
                </a:solidFill>
              </a:rPr>
              <a:t>Agrárstatisztikai</a:t>
            </a:r>
          </a:p>
          <a:p>
            <a:pPr algn="ctr"/>
            <a:r>
              <a:rPr lang="hu-HU" b="1">
                <a:solidFill>
                  <a:schemeClr val="accent2"/>
                </a:solidFill>
              </a:rPr>
              <a:t>Zsebkönyv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D748AA45-52DE-0541-4DB3-6F0F51F6764C}"/>
              </a:ext>
            </a:extLst>
          </p:cNvPr>
          <p:cNvSpPr txBox="1"/>
          <p:nvPr/>
        </p:nvSpPr>
        <p:spPr>
          <a:xfrm>
            <a:off x="643421" y="4164126"/>
            <a:ext cx="420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>
                <a:solidFill>
                  <a:schemeClr val="accent2"/>
                </a:solidFill>
              </a:rPr>
              <a:t>Éves Jelentések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4A458D4-27B8-F141-A9CC-110ABA7D1626}"/>
              </a:ext>
            </a:extLst>
          </p:cNvPr>
          <p:cNvSpPr txBox="1"/>
          <p:nvPr/>
        </p:nvSpPr>
        <p:spPr>
          <a:xfrm>
            <a:off x="8166230" y="1813085"/>
            <a:ext cx="332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>
                <a:solidFill>
                  <a:schemeClr val="accent2"/>
                </a:solidFill>
              </a:rPr>
              <a:t>Agrárstatisztikai Jelentések</a:t>
            </a:r>
          </a:p>
        </p:txBody>
      </p:sp>
      <p:pic>
        <p:nvPicPr>
          <p:cNvPr id="21" name="Kép 20" descr="A képen szöveg, névjegykártya látható&#10;&#10;Automatikusan generált leírás">
            <a:extLst>
              <a:ext uri="{FF2B5EF4-FFF2-40B4-BE49-F238E27FC236}">
                <a16:creationId xmlns:a16="http://schemas.microsoft.com/office/drawing/2014/main" id="{91141ACC-893A-E40F-FBC4-3F62F5EC847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878" y="2337019"/>
            <a:ext cx="628878" cy="889200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FB4F210D-5EEC-42AE-2233-1E21FC904DE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401" y="5004619"/>
            <a:ext cx="629132" cy="889200"/>
          </a:xfrm>
          <a:prstGeom prst="rect">
            <a:avLst/>
          </a:prstGeom>
        </p:spPr>
      </p:pic>
      <p:pic>
        <p:nvPicPr>
          <p:cNvPr id="23" name="Kép 22" descr="A képen szöveg látható&#10;&#10;Automatikusan generált leírás">
            <a:extLst>
              <a:ext uri="{FF2B5EF4-FFF2-40B4-BE49-F238E27FC236}">
                <a16:creationId xmlns:a16="http://schemas.microsoft.com/office/drawing/2014/main" id="{DE19ADB7-BE7C-0BB0-9374-EA678BCCCEB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281" y="5004619"/>
            <a:ext cx="629132" cy="88920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5E0F4EC6-DC0F-AD91-34DE-31E42B7F524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537" y="5004619"/>
            <a:ext cx="628773" cy="889200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27591342-F1B1-A270-4F45-D67C0510A87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019" y="4115419"/>
            <a:ext cx="628878" cy="889200"/>
          </a:xfrm>
          <a:prstGeom prst="rect">
            <a:avLst/>
          </a:prstGeom>
        </p:spPr>
      </p:pic>
      <p:pic>
        <p:nvPicPr>
          <p:cNvPr id="26" name="Kép 25" descr="A képen szöveg látható&#10;&#10;Automatikusan generált leírás">
            <a:extLst>
              <a:ext uri="{FF2B5EF4-FFF2-40B4-BE49-F238E27FC236}">
                <a16:creationId xmlns:a16="http://schemas.microsoft.com/office/drawing/2014/main" id="{9EA2CEBA-06B6-4821-9908-AB9BA0A186AF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370" y="4115419"/>
            <a:ext cx="628878" cy="889200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EBEA21BB-D07A-FD29-7794-C9DB8A8BFC78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276" y="4115419"/>
            <a:ext cx="628878" cy="889200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F6247672-DE3E-9C2E-90AE-C1CA6A13F949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019" y="3226219"/>
            <a:ext cx="628878" cy="889200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2896F55C-DD0C-2A92-E345-2F72B0EEA270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194" y="4115419"/>
            <a:ext cx="628878" cy="889200"/>
          </a:xfrm>
          <a:prstGeom prst="rect">
            <a:avLst/>
          </a:prstGeom>
        </p:spPr>
      </p:pic>
      <p:pic>
        <p:nvPicPr>
          <p:cNvPr id="30" name="Kép 29" descr="A képen szöveg látható&#10;&#10;Automatikusan generált leírás">
            <a:extLst>
              <a:ext uri="{FF2B5EF4-FFF2-40B4-BE49-F238E27FC236}">
                <a16:creationId xmlns:a16="http://schemas.microsoft.com/office/drawing/2014/main" id="{DF6248E1-861A-4D3F-E908-79F51366BFDD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017" y="5004619"/>
            <a:ext cx="628878" cy="889200"/>
          </a:xfrm>
          <a:prstGeom prst="rect">
            <a:avLst/>
          </a:prstGeom>
        </p:spPr>
      </p:pic>
      <p:pic>
        <p:nvPicPr>
          <p:cNvPr id="31" name="Kép 30" descr="A képen szöveg látható&#10;&#10;Automatikusan generált leírás">
            <a:extLst>
              <a:ext uri="{FF2B5EF4-FFF2-40B4-BE49-F238E27FC236}">
                <a16:creationId xmlns:a16="http://schemas.microsoft.com/office/drawing/2014/main" id="{27454766-8BBF-8BB8-DC77-3D2E0B4D4806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398" y="4115419"/>
            <a:ext cx="628878" cy="889200"/>
          </a:xfrm>
          <a:prstGeom prst="rect">
            <a:avLst/>
          </a:prstGeom>
        </p:spPr>
      </p:pic>
      <p:pic>
        <p:nvPicPr>
          <p:cNvPr id="32" name="Kép 31" descr="A képen szöveg látható&#10;&#10;Automatikusan generált leírás">
            <a:extLst>
              <a:ext uri="{FF2B5EF4-FFF2-40B4-BE49-F238E27FC236}">
                <a16:creationId xmlns:a16="http://schemas.microsoft.com/office/drawing/2014/main" id="{2B85B246-7352-5340-A80B-0B9D6B476ACA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019" y="2337019"/>
            <a:ext cx="628878" cy="889200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49ECDD98-6E68-8E31-7B07-3CDB2A852C59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370" y="3226219"/>
            <a:ext cx="628878" cy="889200"/>
          </a:xfrm>
          <a:prstGeom prst="rect">
            <a:avLst/>
          </a:prstGeom>
        </p:spPr>
      </p:pic>
      <p:pic>
        <p:nvPicPr>
          <p:cNvPr id="34" name="Kép 33" descr="A képen szöveg, elektronika látható&#10;&#10;Automatikusan generált leírás">
            <a:extLst>
              <a:ext uri="{FF2B5EF4-FFF2-40B4-BE49-F238E27FC236}">
                <a16:creationId xmlns:a16="http://schemas.microsoft.com/office/drawing/2014/main" id="{BF5F69C7-7D75-61AA-D02C-92E2960B48EE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159" y="3226219"/>
            <a:ext cx="628878" cy="889200"/>
          </a:xfrm>
          <a:prstGeom prst="rect">
            <a:avLst/>
          </a:prstGeom>
        </p:spPr>
      </p:pic>
      <p:pic>
        <p:nvPicPr>
          <p:cNvPr id="35" name="Kép 34" descr="A képen szöveg látható&#10;&#10;Automatikusan generált leírás">
            <a:extLst>
              <a:ext uri="{FF2B5EF4-FFF2-40B4-BE49-F238E27FC236}">
                <a16:creationId xmlns:a16="http://schemas.microsoft.com/office/drawing/2014/main" id="{0BD6EF03-1D63-D308-13D5-E4D051C78012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390" y="3226219"/>
            <a:ext cx="628878" cy="889200"/>
          </a:xfrm>
          <a:prstGeom prst="rect">
            <a:avLst/>
          </a:prstGeom>
        </p:spPr>
      </p:pic>
      <p:pic>
        <p:nvPicPr>
          <p:cNvPr id="36" name="Kép 35" descr="A képen szöveg látható&#10;&#10;Automatikusan generált leírás">
            <a:extLst>
              <a:ext uri="{FF2B5EF4-FFF2-40B4-BE49-F238E27FC236}">
                <a16:creationId xmlns:a16="http://schemas.microsoft.com/office/drawing/2014/main" id="{5CAFB7FB-CD9B-6D0C-C878-B10CAC9C4926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54" y="3226219"/>
            <a:ext cx="628878" cy="889200"/>
          </a:xfrm>
          <a:prstGeom prst="rect">
            <a:avLst/>
          </a:prstGeom>
        </p:spPr>
      </p:pic>
      <p:pic>
        <p:nvPicPr>
          <p:cNvPr id="37" name="Kép 36" descr="A képen szöveg, névjegykártya látható&#10;&#10;Automatikusan generált leírás">
            <a:extLst>
              <a:ext uri="{FF2B5EF4-FFF2-40B4-BE49-F238E27FC236}">
                <a16:creationId xmlns:a16="http://schemas.microsoft.com/office/drawing/2014/main" id="{4111239A-CE98-47E4-55FE-6F8EF5F3E300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41" y="2337019"/>
            <a:ext cx="628878" cy="889200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CDCE9B90-834F-575A-FF40-E8427D5DE3A6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034" y="2337019"/>
            <a:ext cx="628878" cy="889200"/>
          </a:xfrm>
          <a:prstGeom prst="rect">
            <a:avLst/>
          </a:prstGeom>
        </p:spPr>
      </p:pic>
      <p:pic>
        <p:nvPicPr>
          <p:cNvPr id="39" name="Kép 38" descr="A képen térkép látható&#10;&#10;Automatikusan generált leírás">
            <a:extLst>
              <a:ext uri="{FF2B5EF4-FFF2-40B4-BE49-F238E27FC236}">
                <a16:creationId xmlns:a16="http://schemas.microsoft.com/office/drawing/2014/main" id="{C541E6EA-027F-6D9B-9611-7D0CB3A85FEA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032" y="2337019"/>
            <a:ext cx="629132" cy="889200"/>
          </a:xfrm>
          <a:prstGeom prst="rect">
            <a:avLst/>
          </a:prstGeom>
        </p:spPr>
      </p:pic>
      <p:sp>
        <p:nvSpPr>
          <p:cNvPr id="40" name="Szövegdoboz 39">
            <a:extLst>
              <a:ext uri="{FF2B5EF4-FFF2-40B4-BE49-F238E27FC236}">
                <a16:creationId xmlns:a16="http://schemas.microsoft.com/office/drawing/2014/main" id="{735FE571-22D3-5850-AB26-F7C45CCD5D51}"/>
              </a:ext>
            </a:extLst>
          </p:cNvPr>
          <p:cNvSpPr txBox="1"/>
          <p:nvPr/>
        </p:nvSpPr>
        <p:spPr>
          <a:xfrm>
            <a:off x="663217" y="3539212"/>
            <a:ext cx="42034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108 kiadvány évente</a:t>
            </a: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F04DDE1C-CEAA-8497-A55C-2F727D4CBB4C}"/>
              </a:ext>
            </a:extLst>
          </p:cNvPr>
          <p:cNvSpPr txBox="1"/>
          <p:nvPr/>
        </p:nvSpPr>
        <p:spPr>
          <a:xfrm>
            <a:off x="8260017" y="5900815"/>
            <a:ext cx="32719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37 kiadvány évente</a:t>
            </a: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07C56151-64B9-CB0D-8B1F-0497411961C5}"/>
              </a:ext>
            </a:extLst>
          </p:cNvPr>
          <p:cNvSpPr txBox="1"/>
          <p:nvPr/>
        </p:nvSpPr>
        <p:spPr>
          <a:xfrm>
            <a:off x="646289" y="5916534"/>
            <a:ext cx="42034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5 kiadvány évente</a:t>
            </a:r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2701F9E1-47AF-ACA9-D20B-9859E9B9A8CC}"/>
              </a:ext>
            </a:extLst>
          </p:cNvPr>
          <p:cNvSpPr txBox="1"/>
          <p:nvPr/>
        </p:nvSpPr>
        <p:spPr>
          <a:xfrm>
            <a:off x="5493424" y="3487618"/>
            <a:ext cx="214208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4 kiadvány évente</a:t>
            </a: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14688117-BAFC-AA9C-B22B-F0901D89298C}"/>
              </a:ext>
            </a:extLst>
          </p:cNvPr>
          <p:cNvSpPr txBox="1"/>
          <p:nvPr/>
        </p:nvSpPr>
        <p:spPr>
          <a:xfrm>
            <a:off x="5445029" y="5916534"/>
            <a:ext cx="214208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magyar és angol nyelven</a:t>
            </a:r>
          </a:p>
        </p:txBody>
      </p:sp>
    </p:spTree>
    <p:extLst>
      <p:ext uri="{BB962C8B-B14F-4D97-AF65-F5344CB8AC3E}">
        <p14:creationId xmlns:p14="http://schemas.microsoft.com/office/powerpoint/2010/main" val="1955436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zis 12">
            <a:extLst>
              <a:ext uri="{FF2B5EF4-FFF2-40B4-BE49-F238E27FC236}">
                <a16:creationId xmlns:a16="http://schemas.microsoft.com/office/drawing/2014/main" id="{36FBCFF8-63E3-057E-C707-8D095909F9D9}"/>
              </a:ext>
            </a:extLst>
          </p:cNvPr>
          <p:cNvSpPr/>
          <p:nvPr/>
        </p:nvSpPr>
        <p:spPr>
          <a:xfrm>
            <a:off x="6527275" y="946522"/>
            <a:ext cx="1013057" cy="1013057"/>
          </a:xfrm>
          <a:prstGeom prst="ellipse">
            <a:avLst/>
          </a:prstGeom>
          <a:solidFill>
            <a:srgbClr val="2347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86B9390-E808-92FE-DCE7-1989BA5FB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48" y="1225542"/>
            <a:ext cx="772562" cy="609450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D18F27CC-D48A-4836-8C76-A308742D8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Információs rendszerek</a:t>
            </a:r>
            <a:endParaRPr lang="hu-HU" sz="2400" dirty="0"/>
          </a:p>
        </p:txBody>
      </p:sp>
      <p:grpSp>
        <p:nvGrpSpPr>
          <p:cNvPr id="47" name="Csoportba foglalás 46">
            <a:extLst>
              <a:ext uri="{FF2B5EF4-FFF2-40B4-BE49-F238E27FC236}">
                <a16:creationId xmlns:a16="http://schemas.microsoft.com/office/drawing/2014/main" id="{E753105C-070C-D419-0CC7-1375A7FB7574}"/>
              </a:ext>
            </a:extLst>
          </p:cNvPr>
          <p:cNvGrpSpPr/>
          <p:nvPr/>
        </p:nvGrpSpPr>
        <p:grpSpPr>
          <a:xfrm>
            <a:off x="8494532" y="1077158"/>
            <a:ext cx="2047477" cy="2047477"/>
            <a:chOff x="8494532" y="1077158"/>
            <a:chExt cx="2047477" cy="2047477"/>
          </a:xfrm>
        </p:grpSpPr>
        <p:sp>
          <p:nvSpPr>
            <p:cNvPr id="3" name="Ellipszis 2">
              <a:extLst>
                <a:ext uri="{FF2B5EF4-FFF2-40B4-BE49-F238E27FC236}">
                  <a16:creationId xmlns:a16="http://schemas.microsoft.com/office/drawing/2014/main" id="{D7D9052A-427F-23E4-94D0-7C8A2520F3E9}"/>
                </a:ext>
              </a:extLst>
            </p:cNvPr>
            <p:cNvSpPr/>
            <p:nvPr/>
          </p:nvSpPr>
          <p:spPr>
            <a:xfrm>
              <a:off x="8494532" y="1077158"/>
              <a:ext cx="2047477" cy="2047477"/>
            </a:xfrm>
            <a:prstGeom prst="ellipse">
              <a:avLst/>
            </a:prstGeom>
            <a:solidFill>
              <a:srgbClr val="29A7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" name="Kép 4" descr="A képen szöveg, clipart látható&#10;&#10;Automatikusan generált leírás">
              <a:extLst>
                <a:ext uri="{FF2B5EF4-FFF2-40B4-BE49-F238E27FC236}">
                  <a16:creationId xmlns:a16="http://schemas.microsoft.com/office/drawing/2014/main" id="{5AC3D19B-3FC1-9B87-3918-2B04D10FB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7093" y="1866426"/>
              <a:ext cx="1662355" cy="468940"/>
            </a:xfrm>
            <a:prstGeom prst="rect">
              <a:avLst/>
            </a:prstGeom>
          </p:spPr>
        </p:pic>
      </p:grpSp>
      <p:grpSp>
        <p:nvGrpSpPr>
          <p:cNvPr id="46" name="Csoportba foglalás 45">
            <a:extLst>
              <a:ext uri="{FF2B5EF4-FFF2-40B4-BE49-F238E27FC236}">
                <a16:creationId xmlns:a16="http://schemas.microsoft.com/office/drawing/2014/main" id="{753E80C6-9985-1AF7-7E0A-5EB3A051D3A2}"/>
              </a:ext>
            </a:extLst>
          </p:cNvPr>
          <p:cNvGrpSpPr/>
          <p:nvPr/>
        </p:nvGrpSpPr>
        <p:grpSpPr>
          <a:xfrm>
            <a:off x="5436338" y="2024164"/>
            <a:ext cx="2348015" cy="2348015"/>
            <a:chOff x="5436338" y="2024164"/>
            <a:chExt cx="2348015" cy="2348015"/>
          </a:xfrm>
        </p:grpSpPr>
        <p:sp>
          <p:nvSpPr>
            <p:cNvPr id="7" name="Ellipszis 6">
              <a:extLst>
                <a:ext uri="{FF2B5EF4-FFF2-40B4-BE49-F238E27FC236}">
                  <a16:creationId xmlns:a16="http://schemas.microsoft.com/office/drawing/2014/main" id="{8B320FAC-996A-1195-1935-315966C2A1D3}"/>
                </a:ext>
              </a:extLst>
            </p:cNvPr>
            <p:cNvSpPr/>
            <p:nvPr/>
          </p:nvSpPr>
          <p:spPr>
            <a:xfrm>
              <a:off x="5436338" y="2024164"/>
              <a:ext cx="2348015" cy="2348015"/>
            </a:xfrm>
            <a:prstGeom prst="ellipse">
              <a:avLst/>
            </a:prstGeom>
            <a:solidFill>
              <a:srgbClr val="39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" name="Kép 7" descr="A képen szöveg, clipart látható&#10;&#10;Automatikusan generált leírás">
              <a:extLst>
                <a:ext uri="{FF2B5EF4-FFF2-40B4-BE49-F238E27FC236}">
                  <a16:creationId xmlns:a16="http://schemas.microsoft.com/office/drawing/2014/main" id="{FEB56208-0F5F-4DE9-B5C9-5AFC43590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97" y="2891548"/>
              <a:ext cx="1904296" cy="613247"/>
            </a:xfrm>
            <a:prstGeom prst="rect">
              <a:avLst/>
            </a:prstGeom>
          </p:spPr>
        </p:pic>
      </p:grpSp>
      <p:grpSp>
        <p:nvGrpSpPr>
          <p:cNvPr id="48" name="Csoportba foglalás 47">
            <a:extLst>
              <a:ext uri="{FF2B5EF4-FFF2-40B4-BE49-F238E27FC236}">
                <a16:creationId xmlns:a16="http://schemas.microsoft.com/office/drawing/2014/main" id="{1810493C-86E2-2C2F-183E-C60C724C7552}"/>
              </a:ext>
            </a:extLst>
          </p:cNvPr>
          <p:cNvGrpSpPr/>
          <p:nvPr/>
        </p:nvGrpSpPr>
        <p:grpSpPr>
          <a:xfrm>
            <a:off x="7390801" y="3655655"/>
            <a:ext cx="3039436" cy="3039436"/>
            <a:chOff x="7390801" y="3655655"/>
            <a:chExt cx="3039436" cy="3039436"/>
          </a:xfrm>
        </p:grpSpPr>
        <p:sp>
          <p:nvSpPr>
            <p:cNvPr id="10" name="Ellipszis 9">
              <a:extLst>
                <a:ext uri="{FF2B5EF4-FFF2-40B4-BE49-F238E27FC236}">
                  <a16:creationId xmlns:a16="http://schemas.microsoft.com/office/drawing/2014/main" id="{BB9CB789-634E-CBA2-E405-CF7DE38100B1}"/>
                </a:ext>
              </a:extLst>
            </p:cNvPr>
            <p:cNvSpPr/>
            <p:nvPr/>
          </p:nvSpPr>
          <p:spPr>
            <a:xfrm>
              <a:off x="7390801" y="3655655"/>
              <a:ext cx="3039436" cy="3039436"/>
            </a:xfrm>
            <a:prstGeom prst="ellipse">
              <a:avLst/>
            </a:prstGeom>
            <a:solidFill>
              <a:srgbClr val="88D6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pic>
          <p:nvPicPr>
            <p:cNvPr id="11" name="Kép 10" descr="A képen szöveg, clipart, vektorgrafika látható&#10;&#10;Automatikusan generált leírás">
              <a:extLst>
                <a:ext uri="{FF2B5EF4-FFF2-40B4-BE49-F238E27FC236}">
                  <a16:creationId xmlns:a16="http://schemas.microsoft.com/office/drawing/2014/main" id="{36FB9E78-3662-22D5-5C43-0844D1DFE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992" y="4742159"/>
              <a:ext cx="2465054" cy="866429"/>
            </a:xfrm>
            <a:prstGeom prst="rect">
              <a:avLst/>
            </a:prstGeom>
          </p:spPr>
        </p:pic>
      </p:grpSp>
      <p:sp>
        <p:nvSpPr>
          <p:cNvPr id="12" name="Ellipszis 11">
            <a:extLst>
              <a:ext uri="{FF2B5EF4-FFF2-40B4-BE49-F238E27FC236}">
                <a16:creationId xmlns:a16="http://schemas.microsoft.com/office/drawing/2014/main" id="{A53E0F00-1F3F-46D6-DF3A-3AF9A31D0373}"/>
              </a:ext>
            </a:extLst>
          </p:cNvPr>
          <p:cNvSpPr/>
          <p:nvPr/>
        </p:nvSpPr>
        <p:spPr>
          <a:xfrm>
            <a:off x="6544828" y="5534362"/>
            <a:ext cx="883888" cy="88388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63C3A38D-D5AC-ADB9-13D3-2B5E28EF87BB}"/>
              </a:ext>
            </a:extLst>
          </p:cNvPr>
          <p:cNvSpPr/>
          <p:nvPr/>
        </p:nvSpPr>
        <p:spPr>
          <a:xfrm>
            <a:off x="7831860" y="2686202"/>
            <a:ext cx="1013057" cy="1013057"/>
          </a:xfrm>
          <a:prstGeom prst="ellipse">
            <a:avLst/>
          </a:prstGeom>
          <a:solidFill>
            <a:srgbClr val="71AB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33AF815C-E233-B888-31CE-F52F39D61D6C}"/>
              </a:ext>
            </a:extLst>
          </p:cNvPr>
          <p:cNvSpPr/>
          <p:nvPr/>
        </p:nvSpPr>
        <p:spPr>
          <a:xfrm>
            <a:off x="6038749" y="3889797"/>
            <a:ext cx="1553496" cy="1553496"/>
          </a:xfrm>
          <a:prstGeom prst="ellipse">
            <a:avLst/>
          </a:prstGeom>
          <a:solidFill>
            <a:srgbClr val="008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Letölthető adatok</a:t>
            </a:r>
            <a:endParaRPr lang="en-GB" sz="1200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0DEC3B9C-F6F0-6AC7-C326-D208A0D89D70}"/>
              </a:ext>
            </a:extLst>
          </p:cNvPr>
          <p:cNvSpPr/>
          <p:nvPr/>
        </p:nvSpPr>
        <p:spPr>
          <a:xfrm>
            <a:off x="9943500" y="3302433"/>
            <a:ext cx="1502322" cy="1502322"/>
          </a:xfrm>
          <a:prstGeom prst="ellipse">
            <a:avLst/>
          </a:prstGeom>
          <a:solidFill>
            <a:srgbClr val="F9E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chemeClr val="tx1"/>
                </a:solidFill>
              </a:rPr>
              <a:t>Nemzetközi tőzsdei árak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B016922E-87D6-C15C-93D5-5B0A3D146578}"/>
              </a:ext>
            </a:extLst>
          </p:cNvPr>
          <p:cNvSpPr/>
          <p:nvPr/>
        </p:nvSpPr>
        <p:spPr>
          <a:xfrm>
            <a:off x="10515678" y="4950986"/>
            <a:ext cx="583376" cy="583376"/>
          </a:xfrm>
          <a:prstGeom prst="ellipse">
            <a:avLst/>
          </a:prstGeom>
          <a:solidFill>
            <a:srgbClr val="39C4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F3DBEF0B-BBAF-3CF5-46AF-8781527B2E4F}"/>
              </a:ext>
            </a:extLst>
          </p:cNvPr>
          <p:cNvSpPr/>
          <p:nvPr/>
        </p:nvSpPr>
        <p:spPr>
          <a:xfrm>
            <a:off x="8329631" y="565163"/>
            <a:ext cx="501793" cy="501793"/>
          </a:xfrm>
          <a:prstGeom prst="ellipse">
            <a:avLst/>
          </a:prstGeom>
          <a:solidFill>
            <a:srgbClr val="88D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6A89CA0D-F880-2AF9-DD92-EF15E9C2444C}"/>
              </a:ext>
            </a:extLst>
          </p:cNvPr>
          <p:cNvSpPr/>
          <p:nvPr/>
        </p:nvSpPr>
        <p:spPr>
          <a:xfrm>
            <a:off x="8949992" y="707220"/>
            <a:ext cx="305354" cy="305354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7574A7F4-871E-034E-B375-89AFEEC75636}"/>
              </a:ext>
            </a:extLst>
          </p:cNvPr>
          <p:cNvSpPr/>
          <p:nvPr/>
        </p:nvSpPr>
        <p:spPr>
          <a:xfrm>
            <a:off x="7545186" y="636176"/>
            <a:ext cx="697103" cy="697103"/>
          </a:xfrm>
          <a:prstGeom prst="ellipse">
            <a:avLst/>
          </a:prstGeom>
          <a:solidFill>
            <a:srgbClr val="CCED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C3871EE6-CFA2-8F94-A8D4-91A6206E2CE6}"/>
              </a:ext>
            </a:extLst>
          </p:cNvPr>
          <p:cNvSpPr/>
          <p:nvPr/>
        </p:nvSpPr>
        <p:spPr>
          <a:xfrm>
            <a:off x="10542007" y="2230777"/>
            <a:ext cx="697103" cy="697103"/>
          </a:xfrm>
          <a:prstGeom prst="ellipse">
            <a:avLst/>
          </a:prstGeom>
          <a:solidFill>
            <a:srgbClr val="008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3F485F0E-3A70-4CF1-1BD8-D5DE490952B9}"/>
              </a:ext>
            </a:extLst>
          </p:cNvPr>
          <p:cNvSpPr/>
          <p:nvPr/>
        </p:nvSpPr>
        <p:spPr>
          <a:xfrm>
            <a:off x="10221293" y="2917659"/>
            <a:ext cx="305354" cy="3053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098D5748-DEFD-69D2-4180-C60FC180A3C4}"/>
              </a:ext>
            </a:extLst>
          </p:cNvPr>
          <p:cNvSpPr/>
          <p:nvPr/>
        </p:nvSpPr>
        <p:spPr>
          <a:xfrm>
            <a:off x="10970976" y="2913239"/>
            <a:ext cx="501793" cy="501793"/>
          </a:xfrm>
          <a:prstGeom prst="ellipse">
            <a:avLst/>
          </a:prstGeom>
          <a:solidFill>
            <a:srgbClr val="71AB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DE762973-942D-EDC0-6262-828E7C708B20}"/>
              </a:ext>
            </a:extLst>
          </p:cNvPr>
          <p:cNvSpPr/>
          <p:nvPr/>
        </p:nvSpPr>
        <p:spPr>
          <a:xfrm>
            <a:off x="7478478" y="6260069"/>
            <a:ext cx="305354" cy="305354"/>
          </a:xfrm>
          <a:prstGeom prst="ellipse">
            <a:avLst/>
          </a:prstGeom>
          <a:solidFill>
            <a:srgbClr val="B7CD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ADFFD84E-0B8F-F809-CF2F-7210213D0F13}"/>
              </a:ext>
            </a:extLst>
          </p:cNvPr>
          <p:cNvSpPr/>
          <p:nvPr/>
        </p:nvSpPr>
        <p:spPr>
          <a:xfrm>
            <a:off x="5641361" y="4870016"/>
            <a:ext cx="305354" cy="305354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C126F19F-F704-EB7A-7AFF-6B4827195E04}"/>
              </a:ext>
            </a:extLst>
          </p:cNvPr>
          <p:cNvSpPr/>
          <p:nvPr/>
        </p:nvSpPr>
        <p:spPr>
          <a:xfrm>
            <a:off x="5953003" y="5283465"/>
            <a:ext cx="501793" cy="501793"/>
          </a:xfrm>
          <a:prstGeom prst="ellipse">
            <a:avLst/>
          </a:prstGeom>
          <a:solidFill>
            <a:srgbClr val="71AB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CC304C65-ECC1-9E26-F53C-6D4A4C49D82E}"/>
              </a:ext>
            </a:extLst>
          </p:cNvPr>
          <p:cNvSpPr/>
          <p:nvPr/>
        </p:nvSpPr>
        <p:spPr>
          <a:xfrm>
            <a:off x="7431668" y="1543477"/>
            <a:ext cx="1013057" cy="1013057"/>
          </a:xfrm>
          <a:prstGeom prst="ellipse">
            <a:avLst/>
          </a:prstGeom>
          <a:solidFill>
            <a:srgbClr val="B7CD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8" name="Ellipszis 27">
            <a:extLst>
              <a:ext uri="{FF2B5EF4-FFF2-40B4-BE49-F238E27FC236}">
                <a16:creationId xmlns:a16="http://schemas.microsoft.com/office/drawing/2014/main" id="{331434BE-040E-0951-3B9B-583E10B34898}"/>
              </a:ext>
            </a:extLst>
          </p:cNvPr>
          <p:cNvSpPr/>
          <p:nvPr/>
        </p:nvSpPr>
        <p:spPr>
          <a:xfrm>
            <a:off x="9450227" y="3243715"/>
            <a:ext cx="501793" cy="501793"/>
          </a:xfrm>
          <a:prstGeom prst="ellipse">
            <a:avLst/>
          </a:prstGeom>
          <a:solidFill>
            <a:srgbClr val="CCED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9" name="Ellipszis 28">
            <a:extLst>
              <a:ext uri="{FF2B5EF4-FFF2-40B4-BE49-F238E27FC236}">
                <a16:creationId xmlns:a16="http://schemas.microsoft.com/office/drawing/2014/main" id="{FAF89F8D-1142-096A-086A-2F425D6F7617}"/>
              </a:ext>
            </a:extLst>
          </p:cNvPr>
          <p:cNvSpPr/>
          <p:nvPr/>
        </p:nvSpPr>
        <p:spPr>
          <a:xfrm>
            <a:off x="5334738" y="4115745"/>
            <a:ext cx="613246" cy="613246"/>
          </a:xfrm>
          <a:prstGeom prst="ellipse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30" name="Ellipszis 29">
            <a:extLst>
              <a:ext uri="{FF2B5EF4-FFF2-40B4-BE49-F238E27FC236}">
                <a16:creationId xmlns:a16="http://schemas.microsoft.com/office/drawing/2014/main" id="{3B3C76B4-CC41-EA73-3918-E41C48463C6A}"/>
              </a:ext>
            </a:extLst>
          </p:cNvPr>
          <p:cNvSpPr/>
          <p:nvPr/>
        </p:nvSpPr>
        <p:spPr>
          <a:xfrm>
            <a:off x="6027783" y="1660573"/>
            <a:ext cx="305354" cy="3053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31" name="Ellipszis 30">
            <a:extLst>
              <a:ext uri="{FF2B5EF4-FFF2-40B4-BE49-F238E27FC236}">
                <a16:creationId xmlns:a16="http://schemas.microsoft.com/office/drawing/2014/main" id="{62F66AAA-0F57-F338-F81F-A42ABA88DB32}"/>
              </a:ext>
            </a:extLst>
          </p:cNvPr>
          <p:cNvSpPr/>
          <p:nvPr/>
        </p:nvSpPr>
        <p:spPr>
          <a:xfrm>
            <a:off x="10445322" y="5680593"/>
            <a:ext cx="193370" cy="193370"/>
          </a:xfrm>
          <a:prstGeom prst="ellipse">
            <a:avLst/>
          </a:prstGeom>
          <a:solidFill>
            <a:srgbClr val="2347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BB3A307C-6655-8E2C-03AF-6FF118E477D1}"/>
              </a:ext>
            </a:extLst>
          </p:cNvPr>
          <p:cNvSpPr/>
          <p:nvPr/>
        </p:nvSpPr>
        <p:spPr>
          <a:xfrm>
            <a:off x="10794252" y="1849566"/>
            <a:ext cx="130751" cy="130751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2D25AB39-48B8-1C14-7993-1578464AF79A}"/>
              </a:ext>
            </a:extLst>
          </p:cNvPr>
          <p:cNvSpPr/>
          <p:nvPr/>
        </p:nvSpPr>
        <p:spPr>
          <a:xfrm>
            <a:off x="9450227" y="840041"/>
            <a:ext cx="130751" cy="13075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34" name="Ellipszis 33">
            <a:extLst>
              <a:ext uri="{FF2B5EF4-FFF2-40B4-BE49-F238E27FC236}">
                <a16:creationId xmlns:a16="http://schemas.microsoft.com/office/drawing/2014/main" id="{39B4B711-55F8-C90F-FD48-FFF5D6B24039}"/>
              </a:ext>
            </a:extLst>
          </p:cNvPr>
          <p:cNvSpPr/>
          <p:nvPr/>
        </p:nvSpPr>
        <p:spPr>
          <a:xfrm>
            <a:off x="5305587" y="3622777"/>
            <a:ext cx="130751" cy="130751"/>
          </a:xfrm>
          <a:prstGeom prst="ellipse">
            <a:avLst/>
          </a:prstGeom>
          <a:solidFill>
            <a:srgbClr val="F4C8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35" name="Ellipszis 34">
            <a:extLst>
              <a:ext uri="{FF2B5EF4-FFF2-40B4-BE49-F238E27FC236}">
                <a16:creationId xmlns:a16="http://schemas.microsoft.com/office/drawing/2014/main" id="{F12FF8D6-C19C-337E-12E9-7EC7D9D151BA}"/>
              </a:ext>
            </a:extLst>
          </p:cNvPr>
          <p:cNvSpPr/>
          <p:nvPr/>
        </p:nvSpPr>
        <p:spPr>
          <a:xfrm>
            <a:off x="7700150" y="3824421"/>
            <a:ext cx="130751" cy="13075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D7EE65FC-3057-BDBF-D636-FA89CBB5DFF6}"/>
              </a:ext>
            </a:extLst>
          </p:cNvPr>
          <p:cNvSpPr txBox="1"/>
          <p:nvPr/>
        </p:nvSpPr>
        <p:spPr>
          <a:xfrm>
            <a:off x="6509719" y="5837807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dirty="0">
                <a:solidFill>
                  <a:schemeClr val="bg1"/>
                </a:solidFill>
              </a:rPr>
              <a:t>Értesítések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6B10F7F5-E94B-0C5B-7F64-B0ADA01A24D7}"/>
              </a:ext>
            </a:extLst>
          </p:cNvPr>
          <p:cNvSpPr txBox="1"/>
          <p:nvPr/>
        </p:nvSpPr>
        <p:spPr>
          <a:xfrm>
            <a:off x="7810840" y="2901617"/>
            <a:ext cx="10550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dirty="0" err="1">
                <a:solidFill>
                  <a:schemeClr val="bg1"/>
                </a:solidFill>
              </a:rPr>
              <a:t>Nébih</a:t>
            </a:r>
            <a:endParaRPr lang="hu-HU" sz="1100" dirty="0">
              <a:solidFill>
                <a:schemeClr val="bg1"/>
              </a:solidFill>
            </a:endParaRPr>
          </a:p>
          <a:p>
            <a:pPr algn="ctr"/>
            <a:r>
              <a:rPr lang="hu-HU" sz="1100" dirty="0">
                <a:solidFill>
                  <a:schemeClr val="bg1"/>
                </a:solidFill>
              </a:rPr>
              <a:t>adatkapcsolat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46D0C811-29B2-16EB-8186-52BECB2AFE98}"/>
              </a:ext>
            </a:extLst>
          </p:cNvPr>
          <p:cNvSpPr txBox="1"/>
          <p:nvPr/>
        </p:nvSpPr>
        <p:spPr>
          <a:xfrm>
            <a:off x="7475569" y="1911506"/>
            <a:ext cx="925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dirty="0">
                <a:solidFill>
                  <a:schemeClr val="bg1"/>
                </a:solidFill>
              </a:rPr>
              <a:t>Diagramok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109" name="Csoportba foglalás 108">
            <a:extLst>
              <a:ext uri="{FF2B5EF4-FFF2-40B4-BE49-F238E27FC236}">
                <a16:creationId xmlns:a16="http://schemas.microsoft.com/office/drawing/2014/main" id="{C6801873-7A20-9CA0-3C09-57F77A285ED2}"/>
              </a:ext>
            </a:extLst>
          </p:cNvPr>
          <p:cNvGrpSpPr/>
          <p:nvPr/>
        </p:nvGrpSpPr>
        <p:grpSpPr>
          <a:xfrm>
            <a:off x="5232173" y="439750"/>
            <a:ext cx="6480000" cy="6480000"/>
            <a:chOff x="5232173" y="487005"/>
            <a:chExt cx="6337300" cy="6337300"/>
          </a:xfrm>
        </p:grpSpPr>
        <p:sp>
          <p:nvSpPr>
            <p:cNvPr id="110" name="Ellipszis 109">
              <a:extLst>
                <a:ext uri="{FF2B5EF4-FFF2-40B4-BE49-F238E27FC236}">
                  <a16:creationId xmlns:a16="http://schemas.microsoft.com/office/drawing/2014/main" id="{EAC2AAF9-E481-5297-2942-52A99E218B55}"/>
                </a:ext>
              </a:extLst>
            </p:cNvPr>
            <p:cNvSpPr>
              <a:spLocks/>
            </p:cNvSpPr>
            <p:nvPr/>
          </p:nvSpPr>
          <p:spPr>
            <a:xfrm>
              <a:off x="5232173" y="487005"/>
              <a:ext cx="6337300" cy="63373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1" name="Kép 110" descr="A képen szöveg, Betűtípus, Grafika, képernyőkép látható&#10;&#10;Automatikusan generált leírás">
              <a:extLst>
                <a:ext uri="{FF2B5EF4-FFF2-40B4-BE49-F238E27FC236}">
                  <a16:creationId xmlns:a16="http://schemas.microsoft.com/office/drawing/2014/main" id="{9F96060D-CE4A-2DEA-307B-83869AE6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249" y="3087813"/>
              <a:ext cx="5809149" cy="1135685"/>
            </a:xfrm>
            <a:prstGeom prst="rect">
              <a:avLst/>
            </a:prstGeom>
          </p:spPr>
        </p:pic>
      </p:grp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56823006-5D56-08F9-D2B7-3BCC3C853ECC}"/>
              </a:ext>
            </a:extLst>
          </p:cNvPr>
          <p:cNvSpPr txBox="1"/>
          <p:nvPr/>
        </p:nvSpPr>
        <p:spPr>
          <a:xfrm>
            <a:off x="838200" y="2371296"/>
            <a:ext cx="4184022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Egykapus belépés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Mobil elérés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Adatvizualizációk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Letölthető kimutatások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Gépi interfész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3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6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8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9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2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AB92E-D9EC-36DE-5B6F-68D884A4B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8044DD0A-B677-0C39-9FFE-36684A4B7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Agrár adatintegráció</a:t>
            </a:r>
            <a:endParaRPr lang="hu-HU" sz="2400" dirty="0"/>
          </a:p>
        </p:txBody>
      </p: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1D6F3739-7DE4-AEFD-57DB-0F2CC14B2905}"/>
              </a:ext>
            </a:extLst>
          </p:cNvPr>
          <p:cNvCxnSpPr>
            <a:cxnSpLocks/>
          </p:cNvCxnSpPr>
          <p:nvPr/>
        </p:nvCxnSpPr>
        <p:spPr>
          <a:xfrm flipH="1">
            <a:off x="6511964" y="3727652"/>
            <a:ext cx="1634369" cy="92019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gyenes összekötő 57">
            <a:extLst>
              <a:ext uri="{FF2B5EF4-FFF2-40B4-BE49-F238E27FC236}">
                <a16:creationId xmlns:a16="http://schemas.microsoft.com/office/drawing/2014/main" id="{4CF755A4-DB69-52EA-5F67-64597370B647}"/>
              </a:ext>
            </a:extLst>
          </p:cNvPr>
          <p:cNvCxnSpPr>
            <a:cxnSpLocks/>
          </p:cNvCxnSpPr>
          <p:nvPr/>
        </p:nvCxnSpPr>
        <p:spPr>
          <a:xfrm flipV="1">
            <a:off x="6528972" y="2161384"/>
            <a:ext cx="259134" cy="230362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B1A02D1C-22E0-9981-37F4-151C988F28B7}"/>
              </a:ext>
            </a:extLst>
          </p:cNvPr>
          <p:cNvCxnSpPr>
            <a:cxnSpLocks/>
          </p:cNvCxnSpPr>
          <p:nvPr/>
        </p:nvCxnSpPr>
        <p:spPr>
          <a:xfrm flipH="1" flipV="1">
            <a:off x="6788106" y="2092044"/>
            <a:ext cx="1511973" cy="167024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gyenes összekötő 59">
            <a:extLst>
              <a:ext uri="{FF2B5EF4-FFF2-40B4-BE49-F238E27FC236}">
                <a16:creationId xmlns:a16="http://schemas.microsoft.com/office/drawing/2014/main" id="{A08FACD6-3E02-39C6-B58E-ADD32E9DCD1B}"/>
              </a:ext>
            </a:extLst>
          </p:cNvPr>
          <p:cNvCxnSpPr>
            <a:cxnSpLocks/>
          </p:cNvCxnSpPr>
          <p:nvPr/>
        </p:nvCxnSpPr>
        <p:spPr>
          <a:xfrm flipH="1">
            <a:off x="6788106" y="1884570"/>
            <a:ext cx="2444440" cy="18542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260BA80A-E569-B3D2-C18B-2A57EBCE32B7}"/>
              </a:ext>
            </a:extLst>
          </p:cNvPr>
          <p:cNvCxnSpPr>
            <a:cxnSpLocks/>
          </p:cNvCxnSpPr>
          <p:nvPr/>
        </p:nvCxnSpPr>
        <p:spPr>
          <a:xfrm>
            <a:off x="8331043" y="3673006"/>
            <a:ext cx="578447" cy="217675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gyenes összekötő 61">
            <a:extLst>
              <a:ext uri="{FF2B5EF4-FFF2-40B4-BE49-F238E27FC236}">
                <a16:creationId xmlns:a16="http://schemas.microsoft.com/office/drawing/2014/main" id="{0A39AEEF-D0F8-C4DE-DB59-F29C5A68554D}"/>
              </a:ext>
            </a:extLst>
          </p:cNvPr>
          <p:cNvCxnSpPr>
            <a:cxnSpLocks/>
          </p:cNvCxnSpPr>
          <p:nvPr/>
        </p:nvCxnSpPr>
        <p:spPr>
          <a:xfrm flipH="1">
            <a:off x="8332697" y="1995452"/>
            <a:ext cx="1020888" cy="1732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id="{5D1C1C24-6F77-1C9C-DB3B-5C648EE21189}"/>
              </a:ext>
            </a:extLst>
          </p:cNvPr>
          <p:cNvCxnSpPr>
            <a:cxnSpLocks/>
          </p:cNvCxnSpPr>
          <p:nvPr/>
        </p:nvCxnSpPr>
        <p:spPr>
          <a:xfrm flipH="1" flipV="1">
            <a:off x="8358499" y="3697900"/>
            <a:ext cx="1551407" cy="8808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gyenes összekötő 63">
            <a:extLst>
              <a:ext uri="{FF2B5EF4-FFF2-40B4-BE49-F238E27FC236}">
                <a16:creationId xmlns:a16="http://schemas.microsoft.com/office/drawing/2014/main" id="{02300388-861D-44B8-C2BA-772D6B54DCBC}"/>
              </a:ext>
            </a:extLst>
          </p:cNvPr>
          <p:cNvCxnSpPr>
            <a:cxnSpLocks/>
          </p:cNvCxnSpPr>
          <p:nvPr/>
        </p:nvCxnSpPr>
        <p:spPr>
          <a:xfrm flipH="1" flipV="1">
            <a:off x="5610865" y="3518114"/>
            <a:ext cx="918107" cy="109929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id="{B6D2BD8E-B4DC-942A-6E67-35BD7695E864}"/>
              </a:ext>
            </a:extLst>
          </p:cNvPr>
          <p:cNvCxnSpPr>
            <a:cxnSpLocks/>
          </p:cNvCxnSpPr>
          <p:nvPr/>
        </p:nvCxnSpPr>
        <p:spPr>
          <a:xfrm flipH="1" flipV="1">
            <a:off x="9935708" y="4546730"/>
            <a:ext cx="485469" cy="83876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gyenes összekötő 65">
            <a:extLst>
              <a:ext uri="{FF2B5EF4-FFF2-40B4-BE49-F238E27FC236}">
                <a16:creationId xmlns:a16="http://schemas.microsoft.com/office/drawing/2014/main" id="{CBFE7C69-89C8-1225-17EF-75943E895AD5}"/>
              </a:ext>
            </a:extLst>
          </p:cNvPr>
          <p:cNvCxnSpPr>
            <a:cxnSpLocks/>
          </p:cNvCxnSpPr>
          <p:nvPr/>
        </p:nvCxnSpPr>
        <p:spPr>
          <a:xfrm flipH="1">
            <a:off x="9950012" y="4235452"/>
            <a:ext cx="1163926" cy="2933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>
            <a:extLst>
              <a:ext uri="{FF2B5EF4-FFF2-40B4-BE49-F238E27FC236}">
                <a16:creationId xmlns:a16="http://schemas.microsoft.com/office/drawing/2014/main" id="{AEE26787-8932-6688-C07F-1B9BBF7CEEDE}"/>
              </a:ext>
            </a:extLst>
          </p:cNvPr>
          <p:cNvCxnSpPr>
            <a:cxnSpLocks/>
          </p:cNvCxnSpPr>
          <p:nvPr/>
        </p:nvCxnSpPr>
        <p:spPr>
          <a:xfrm flipH="1" flipV="1">
            <a:off x="6504581" y="4712871"/>
            <a:ext cx="903111" cy="141186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67">
            <a:extLst>
              <a:ext uri="{FF2B5EF4-FFF2-40B4-BE49-F238E27FC236}">
                <a16:creationId xmlns:a16="http://schemas.microsoft.com/office/drawing/2014/main" id="{96A1F85B-46B0-83A2-B057-A1820583AB07}"/>
              </a:ext>
            </a:extLst>
          </p:cNvPr>
          <p:cNvCxnSpPr>
            <a:cxnSpLocks/>
          </p:cNvCxnSpPr>
          <p:nvPr/>
        </p:nvCxnSpPr>
        <p:spPr>
          <a:xfrm flipH="1">
            <a:off x="6865616" y="1011810"/>
            <a:ext cx="1231361" cy="11489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gyenes összekötő 68">
            <a:extLst>
              <a:ext uri="{FF2B5EF4-FFF2-40B4-BE49-F238E27FC236}">
                <a16:creationId xmlns:a16="http://schemas.microsoft.com/office/drawing/2014/main" id="{F04D6FBB-9D12-F4D2-1F9D-2993A4A21531}"/>
              </a:ext>
            </a:extLst>
          </p:cNvPr>
          <p:cNvCxnSpPr>
            <a:cxnSpLocks/>
          </p:cNvCxnSpPr>
          <p:nvPr/>
        </p:nvCxnSpPr>
        <p:spPr>
          <a:xfrm>
            <a:off x="9353585" y="1912544"/>
            <a:ext cx="1367022" cy="2738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gyenes összekötő 69">
            <a:extLst>
              <a:ext uri="{FF2B5EF4-FFF2-40B4-BE49-F238E27FC236}">
                <a16:creationId xmlns:a16="http://schemas.microsoft.com/office/drawing/2014/main" id="{297CBE2B-5539-AF63-1B2A-C7C6B93A73B8}"/>
              </a:ext>
            </a:extLst>
          </p:cNvPr>
          <p:cNvCxnSpPr>
            <a:cxnSpLocks/>
          </p:cNvCxnSpPr>
          <p:nvPr/>
        </p:nvCxnSpPr>
        <p:spPr>
          <a:xfrm flipV="1">
            <a:off x="8331043" y="3220545"/>
            <a:ext cx="1618969" cy="45246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70">
            <a:extLst>
              <a:ext uri="{FF2B5EF4-FFF2-40B4-BE49-F238E27FC236}">
                <a16:creationId xmlns:a16="http://schemas.microsoft.com/office/drawing/2014/main" id="{5735CDDE-D780-7530-BC12-FAD8ED59608B}"/>
              </a:ext>
            </a:extLst>
          </p:cNvPr>
          <p:cNvCxnSpPr>
            <a:cxnSpLocks/>
          </p:cNvCxnSpPr>
          <p:nvPr/>
        </p:nvCxnSpPr>
        <p:spPr>
          <a:xfrm flipV="1">
            <a:off x="10003631" y="3109005"/>
            <a:ext cx="1099272" cy="6991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zis 55">
            <a:extLst>
              <a:ext uri="{FF2B5EF4-FFF2-40B4-BE49-F238E27FC236}">
                <a16:creationId xmlns:a16="http://schemas.microsoft.com/office/drawing/2014/main" id="{15BA9BE0-38CF-D61A-2B0C-DC92BB244D62}"/>
              </a:ext>
            </a:extLst>
          </p:cNvPr>
          <p:cNvSpPr/>
          <p:nvPr/>
        </p:nvSpPr>
        <p:spPr>
          <a:xfrm>
            <a:off x="7854645" y="662022"/>
            <a:ext cx="583376" cy="583376"/>
          </a:xfrm>
          <a:prstGeom prst="ellipse">
            <a:avLst/>
          </a:prstGeom>
          <a:solidFill>
            <a:srgbClr val="F4C8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41" name="Ellipszis 40">
            <a:extLst>
              <a:ext uri="{FF2B5EF4-FFF2-40B4-BE49-F238E27FC236}">
                <a16:creationId xmlns:a16="http://schemas.microsoft.com/office/drawing/2014/main" id="{8EB26C80-E95A-CE8E-CE13-6566138C43DE}"/>
              </a:ext>
            </a:extLst>
          </p:cNvPr>
          <p:cNvSpPr/>
          <p:nvPr/>
        </p:nvSpPr>
        <p:spPr>
          <a:xfrm>
            <a:off x="10352495" y="1837838"/>
            <a:ext cx="697103" cy="697103"/>
          </a:xfrm>
          <a:prstGeom prst="ellipse">
            <a:avLst/>
          </a:prstGeom>
          <a:solidFill>
            <a:srgbClr val="29A7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39" name="Ellipszis 38">
            <a:extLst>
              <a:ext uri="{FF2B5EF4-FFF2-40B4-BE49-F238E27FC236}">
                <a16:creationId xmlns:a16="http://schemas.microsoft.com/office/drawing/2014/main" id="{D406244F-6841-C74A-C56E-4F5C15407210}"/>
              </a:ext>
            </a:extLst>
          </p:cNvPr>
          <p:cNvSpPr/>
          <p:nvPr/>
        </p:nvSpPr>
        <p:spPr>
          <a:xfrm>
            <a:off x="10852007" y="2881006"/>
            <a:ext cx="501793" cy="50179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40" name="Ellipszis 39">
            <a:extLst>
              <a:ext uri="{FF2B5EF4-FFF2-40B4-BE49-F238E27FC236}">
                <a16:creationId xmlns:a16="http://schemas.microsoft.com/office/drawing/2014/main" id="{91F3658A-FEE8-30E8-3FB1-0CAF62CA9B19}"/>
              </a:ext>
            </a:extLst>
          </p:cNvPr>
          <p:cNvSpPr/>
          <p:nvPr/>
        </p:nvSpPr>
        <p:spPr>
          <a:xfrm>
            <a:off x="10961261" y="4066851"/>
            <a:ext cx="305354" cy="3053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0466292B-5D85-044C-56D8-877F08A3B6B0}"/>
              </a:ext>
            </a:extLst>
          </p:cNvPr>
          <p:cNvSpPr/>
          <p:nvPr/>
        </p:nvSpPr>
        <p:spPr>
          <a:xfrm>
            <a:off x="9467962" y="4072870"/>
            <a:ext cx="883888" cy="883888"/>
          </a:xfrm>
          <a:prstGeom prst="ellipse">
            <a:avLst/>
          </a:prstGeom>
          <a:solidFill>
            <a:srgbClr val="71AB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38" name="Ellipszis 37">
            <a:extLst>
              <a:ext uri="{FF2B5EF4-FFF2-40B4-BE49-F238E27FC236}">
                <a16:creationId xmlns:a16="http://schemas.microsoft.com/office/drawing/2014/main" id="{9E5278D9-2474-EFFC-3849-267DC69A8781}"/>
              </a:ext>
            </a:extLst>
          </p:cNvPr>
          <p:cNvSpPr/>
          <p:nvPr/>
        </p:nvSpPr>
        <p:spPr>
          <a:xfrm>
            <a:off x="10129489" y="5113393"/>
            <a:ext cx="583376" cy="583376"/>
          </a:xfrm>
          <a:prstGeom prst="ellipse">
            <a:avLst/>
          </a:prstGeom>
          <a:solidFill>
            <a:srgbClr val="B7CD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65207B31-9C5C-D4A1-62CC-179099E52568}"/>
              </a:ext>
            </a:extLst>
          </p:cNvPr>
          <p:cNvSpPr/>
          <p:nvPr/>
        </p:nvSpPr>
        <p:spPr>
          <a:xfrm>
            <a:off x="7981987" y="4923984"/>
            <a:ext cx="1771107" cy="1771107"/>
          </a:xfrm>
          <a:prstGeom prst="ellipse">
            <a:avLst/>
          </a:prstGeom>
          <a:solidFill>
            <a:srgbClr val="88D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44" name="Ellipszis 43">
            <a:extLst>
              <a:ext uri="{FF2B5EF4-FFF2-40B4-BE49-F238E27FC236}">
                <a16:creationId xmlns:a16="http://schemas.microsoft.com/office/drawing/2014/main" id="{829ABF7F-0A96-1FF6-8E5B-CFA8B4D922A0}"/>
              </a:ext>
            </a:extLst>
          </p:cNvPr>
          <p:cNvSpPr/>
          <p:nvPr/>
        </p:nvSpPr>
        <p:spPr>
          <a:xfrm>
            <a:off x="7157758" y="5833050"/>
            <a:ext cx="583376" cy="583376"/>
          </a:xfrm>
          <a:prstGeom prst="ellipse">
            <a:avLst/>
          </a:prstGeom>
          <a:solidFill>
            <a:srgbClr val="39C4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45" name="Ellipszis 44">
            <a:extLst>
              <a:ext uri="{FF2B5EF4-FFF2-40B4-BE49-F238E27FC236}">
                <a16:creationId xmlns:a16="http://schemas.microsoft.com/office/drawing/2014/main" id="{A476FDAA-F5BB-E3E7-AD3C-DC20D2CBB7AB}"/>
              </a:ext>
            </a:extLst>
          </p:cNvPr>
          <p:cNvSpPr/>
          <p:nvPr/>
        </p:nvSpPr>
        <p:spPr>
          <a:xfrm>
            <a:off x="5319177" y="3178915"/>
            <a:ext cx="583376" cy="58337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36" name="Ellipszis 35">
            <a:extLst>
              <a:ext uri="{FF2B5EF4-FFF2-40B4-BE49-F238E27FC236}">
                <a16:creationId xmlns:a16="http://schemas.microsoft.com/office/drawing/2014/main" id="{CDE7C2E0-8C8C-5489-CBDB-344901873EC1}"/>
              </a:ext>
            </a:extLst>
          </p:cNvPr>
          <p:cNvSpPr/>
          <p:nvPr/>
        </p:nvSpPr>
        <p:spPr>
          <a:xfrm>
            <a:off x="5636585" y="3762291"/>
            <a:ext cx="1771107" cy="1771107"/>
          </a:xfrm>
          <a:prstGeom prst="ellipse">
            <a:avLst/>
          </a:prstGeom>
          <a:solidFill>
            <a:srgbClr val="2347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A9E77FED-69CC-FD67-A258-B9DA07E74D37}"/>
              </a:ext>
            </a:extLst>
          </p:cNvPr>
          <p:cNvSpPr/>
          <p:nvPr/>
        </p:nvSpPr>
        <p:spPr>
          <a:xfrm>
            <a:off x="9476045" y="2684843"/>
            <a:ext cx="1013057" cy="1013057"/>
          </a:xfrm>
          <a:prstGeom prst="ellipse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37" name="Ellipszis 36">
            <a:extLst>
              <a:ext uri="{FF2B5EF4-FFF2-40B4-BE49-F238E27FC236}">
                <a16:creationId xmlns:a16="http://schemas.microsoft.com/office/drawing/2014/main" id="{0BD2AE11-08E4-2F9B-2831-67D01F7753DE}"/>
              </a:ext>
            </a:extLst>
          </p:cNvPr>
          <p:cNvSpPr/>
          <p:nvPr/>
        </p:nvSpPr>
        <p:spPr>
          <a:xfrm>
            <a:off x="8657011" y="1221789"/>
            <a:ext cx="1325563" cy="13255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43" name="Ellipszis 42">
            <a:extLst>
              <a:ext uri="{FF2B5EF4-FFF2-40B4-BE49-F238E27FC236}">
                <a16:creationId xmlns:a16="http://schemas.microsoft.com/office/drawing/2014/main" id="{0A033AAA-FC9C-59B0-FE02-CBF8669E94D0}"/>
              </a:ext>
            </a:extLst>
          </p:cNvPr>
          <p:cNvSpPr/>
          <p:nvPr/>
        </p:nvSpPr>
        <p:spPr>
          <a:xfrm>
            <a:off x="5902553" y="1245398"/>
            <a:ext cx="1771107" cy="1771107"/>
          </a:xfrm>
          <a:prstGeom prst="ellipse">
            <a:avLst/>
          </a:prstGeom>
          <a:solidFill>
            <a:srgbClr val="F9E0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pic>
        <p:nvPicPr>
          <p:cNvPr id="77" name="Kép 76" descr="A képen Grafika, Grafikus tervezés, rajzfilm, embléma látható&#10;&#10;Automatikusan generált leírás">
            <a:extLst>
              <a:ext uri="{FF2B5EF4-FFF2-40B4-BE49-F238E27FC236}">
                <a16:creationId xmlns:a16="http://schemas.microsoft.com/office/drawing/2014/main" id="{6A9B5EA4-2E3C-7622-D2FD-59AF284BA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55" y="2984279"/>
            <a:ext cx="893637" cy="414185"/>
          </a:xfrm>
          <a:prstGeom prst="rect">
            <a:avLst/>
          </a:prstGeom>
        </p:spPr>
      </p:pic>
      <p:pic>
        <p:nvPicPr>
          <p:cNvPr id="79" name="Kép 78" descr="A képen Betűtípus, Grafika, szöveg, képernyőkép látható&#10;&#10;Automatikusan generált leírás">
            <a:extLst>
              <a:ext uri="{FF2B5EF4-FFF2-40B4-BE49-F238E27FC236}">
                <a16:creationId xmlns:a16="http://schemas.microsoft.com/office/drawing/2014/main" id="{E752B39A-CD0E-1D87-5908-659914CA3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15" y="1957876"/>
            <a:ext cx="1491982" cy="346150"/>
          </a:xfrm>
          <a:prstGeom prst="rect">
            <a:avLst/>
          </a:prstGeom>
        </p:spPr>
      </p:pic>
      <p:pic>
        <p:nvPicPr>
          <p:cNvPr id="81" name="Kép 80" descr="A képen szöveg, Grafikus tervezés, Grafika, Betűtípus látható&#10;&#10;Automatikusan generált leírás">
            <a:extLst>
              <a:ext uri="{FF2B5EF4-FFF2-40B4-BE49-F238E27FC236}">
                <a16:creationId xmlns:a16="http://schemas.microsoft.com/office/drawing/2014/main" id="{743E957A-2878-DC5C-07D9-2698BF133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95" y="1436513"/>
            <a:ext cx="850394" cy="896114"/>
          </a:xfrm>
          <a:prstGeom prst="rect">
            <a:avLst/>
          </a:prstGeom>
        </p:spPr>
      </p:pic>
      <p:sp>
        <p:nvSpPr>
          <p:cNvPr id="92" name="Szövegdoboz 91">
            <a:extLst>
              <a:ext uri="{FF2B5EF4-FFF2-40B4-BE49-F238E27FC236}">
                <a16:creationId xmlns:a16="http://schemas.microsoft.com/office/drawing/2014/main" id="{0860EE81-01AE-63C7-3096-524FC2C1D8F4}"/>
              </a:ext>
            </a:extLst>
          </p:cNvPr>
          <p:cNvSpPr txBox="1"/>
          <p:nvPr/>
        </p:nvSpPr>
        <p:spPr>
          <a:xfrm>
            <a:off x="8138013" y="5563316"/>
            <a:ext cx="14590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300" b="1" dirty="0"/>
              <a:t>Gazdálkodók és</a:t>
            </a:r>
          </a:p>
          <a:p>
            <a:pPr algn="ctr"/>
            <a:r>
              <a:rPr lang="hu-HU" sz="1300" b="1" dirty="0"/>
              <a:t>feldolgozók</a:t>
            </a:r>
            <a:endParaRPr lang="en-GB" sz="1300" b="1" dirty="0"/>
          </a:p>
        </p:txBody>
      </p:sp>
      <p:pic>
        <p:nvPicPr>
          <p:cNvPr id="94" name="Kép 93" descr="A képen Grafika, Betűtípus, embléma, Grafikus tervezés látható&#10;&#10;Automatikusan generált leírás">
            <a:extLst>
              <a:ext uri="{FF2B5EF4-FFF2-40B4-BE49-F238E27FC236}">
                <a16:creationId xmlns:a16="http://schemas.microsoft.com/office/drawing/2014/main" id="{B986999C-4B92-D6A9-2BBD-7B3B69BAE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188" y="4408444"/>
            <a:ext cx="1063900" cy="478800"/>
          </a:xfrm>
          <a:prstGeom prst="rect">
            <a:avLst/>
          </a:prstGeom>
        </p:spPr>
      </p:pic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C738F2D7-FA61-B48A-7D9F-0B26C3A5272C}"/>
              </a:ext>
            </a:extLst>
          </p:cNvPr>
          <p:cNvGrpSpPr/>
          <p:nvPr/>
        </p:nvGrpSpPr>
        <p:grpSpPr>
          <a:xfrm>
            <a:off x="5232173" y="441574"/>
            <a:ext cx="6480000" cy="6480000"/>
            <a:chOff x="5232173" y="487005"/>
            <a:chExt cx="6337300" cy="6337300"/>
          </a:xfrm>
        </p:grpSpPr>
        <p:sp>
          <p:nvSpPr>
            <p:cNvPr id="29" name="Ellipszis 28">
              <a:extLst>
                <a:ext uri="{FF2B5EF4-FFF2-40B4-BE49-F238E27FC236}">
                  <a16:creationId xmlns:a16="http://schemas.microsoft.com/office/drawing/2014/main" id="{C2839BED-ACB1-2ACF-C61B-ADF693E34EBE}"/>
                </a:ext>
              </a:extLst>
            </p:cNvPr>
            <p:cNvSpPr>
              <a:spLocks/>
            </p:cNvSpPr>
            <p:nvPr/>
          </p:nvSpPr>
          <p:spPr>
            <a:xfrm>
              <a:off x="5232173" y="487005"/>
              <a:ext cx="6337300" cy="63373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0" name="Kép 29" descr="A képen szöveg, Betűtípus, Grafika, képernyőkép látható&#10;&#10;Automatikusan generált leírás">
              <a:extLst>
                <a:ext uri="{FF2B5EF4-FFF2-40B4-BE49-F238E27FC236}">
                  <a16:creationId xmlns:a16="http://schemas.microsoft.com/office/drawing/2014/main" id="{E5018252-2FD5-9718-0BD5-A4A5DFE7A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249" y="3087813"/>
              <a:ext cx="5809149" cy="1135685"/>
            </a:xfrm>
            <a:prstGeom prst="rect">
              <a:avLst/>
            </a:prstGeom>
          </p:spPr>
        </p:pic>
      </p:grp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2E016C03-DDB5-F04C-15BA-DB2F2D7D432F}"/>
              </a:ext>
            </a:extLst>
          </p:cNvPr>
          <p:cNvGrpSpPr/>
          <p:nvPr/>
        </p:nvGrpSpPr>
        <p:grpSpPr>
          <a:xfrm>
            <a:off x="7608823" y="2863655"/>
            <a:ext cx="1584000" cy="1584000"/>
            <a:chOff x="7608823" y="2863655"/>
            <a:chExt cx="1584000" cy="1584000"/>
          </a:xfrm>
        </p:grpSpPr>
        <p:sp>
          <p:nvSpPr>
            <p:cNvPr id="42" name="Ellipszis 41">
              <a:extLst>
                <a:ext uri="{FF2B5EF4-FFF2-40B4-BE49-F238E27FC236}">
                  <a16:creationId xmlns:a16="http://schemas.microsoft.com/office/drawing/2014/main" id="{B82ED9C9-6A74-1322-A772-A933243D2BD2}"/>
                </a:ext>
              </a:extLst>
            </p:cNvPr>
            <p:cNvSpPr/>
            <p:nvPr/>
          </p:nvSpPr>
          <p:spPr>
            <a:xfrm>
              <a:off x="7608823" y="2863655"/>
              <a:ext cx="1584000" cy="158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pic>
          <p:nvPicPr>
            <p:cNvPr id="73" name="Kép 72" descr="A képen Grafika, Grafikus tervezés, Színesség, clipart látható&#10;&#10;Automatikusan generált leírás">
              <a:extLst>
                <a:ext uri="{FF2B5EF4-FFF2-40B4-BE49-F238E27FC236}">
                  <a16:creationId xmlns:a16="http://schemas.microsoft.com/office/drawing/2014/main" id="{5CFEAE39-D07A-763E-DA25-1F961FBC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068" y="3465845"/>
              <a:ext cx="755511" cy="379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24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1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9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AKI_szins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632A"/>
      </a:accent1>
      <a:accent2>
        <a:srgbClr val="008D36"/>
      </a:accent2>
      <a:accent3>
        <a:srgbClr val="B7CD00"/>
      </a:accent3>
      <a:accent4>
        <a:srgbClr val="179BCC"/>
      </a:accent4>
      <a:accent5>
        <a:srgbClr val="00749B"/>
      </a:accent5>
      <a:accent6>
        <a:srgbClr val="073D4E"/>
      </a:accent6>
      <a:hlink>
        <a:srgbClr val="008D36"/>
      </a:hlink>
      <a:folHlink>
        <a:srgbClr val="179BCC"/>
      </a:folHlink>
    </a:clrScheme>
    <a:fontScheme name="AKI_sablon_karak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rárközgazdasági Intézet PPT sablon 2022.potx" id="{77DD8FCB-A617-45B4-A2FE-494557C84D1F}" vid="{92BF5713-AE58-4FCC-A635-A8CF42C1EF98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7D48DC618E201B4B8B9B632EE8893A41" ma:contentTypeVersion="16" ma:contentTypeDescription="Új dokumentum létrehozása." ma:contentTypeScope="" ma:versionID="c0f41d6ab4a62e04d9f1f29f122dee7c">
  <xsd:schema xmlns:xsd="http://www.w3.org/2001/XMLSchema" xmlns:xs="http://www.w3.org/2001/XMLSchema" xmlns:p="http://schemas.microsoft.com/office/2006/metadata/properties" xmlns:ns2="8aa55825-9202-4c51-90fe-1bec1e50f6b8" xmlns:ns3="9c1fc0f4-fc68-4dc5-8885-82449d917be6" targetNamespace="http://schemas.microsoft.com/office/2006/metadata/properties" ma:root="true" ma:fieldsID="22bee3835c10a3e8f8064f8e91760ccf" ns2:_="" ns3:_="">
    <xsd:import namespace="8aa55825-9202-4c51-90fe-1bec1e50f6b8"/>
    <xsd:import namespace="9c1fc0f4-fc68-4dc5-8885-82449d917b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a55825-9202-4c51-90fe-1bec1e50f6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épcímkék" ma:readOnly="false" ma:fieldId="{5cf76f15-5ced-4ddc-b409-7134ff3c332f}" ma:taxonomyMulti="true" ma:sspId="282132da-ec19-49ba-9c0e-67b6436eed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fc0f4-fc68-4dc5-8885-82449d917be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2a23cc-668f-4284-b1c6-45a8cf902575}" ma:internalName="TaxCatchAll" ma:showField="CatchAllData" ma:web="9c1fc0f4-fc68-4dc5-8885-82449d917b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a55825-9202-4c51-90fe-1bec1e50f6b8">
      <Terms xmlns="http://schemas.microsoft.com/office/infopath/2007/PartnerControls"/>
    </lcf76f155ced4ddcb4097134ff3c332f>
    <TaxCatchAll xmlns="9c1fc0f4-fc68-4dc5-8885-82449d917be6" xsi:nil="true"/>
  </documentManagement>
</p:properties>
</file>

<file path=customXml/itemProps1.xml><?xml version="1.0" encoding="utf-8"?>
<ds:datastoreItem xmlns:ds="http://schemas.openxmlformats.org/officeDocument/2006/customXml" ds:itemID="{7A27E8FF-6443-4451-A84C-93DF3F506CC4}">
  <ds:schemaRefs>
    <ds:schemaRef ds:uri="8aa55825-9202-4c51-90fe-1bec1e50f6b8"/>
    <ds:schemaRef ds:uri="9c1fc0f4-fc68-4dc5-8885-82449d917be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99AA4F5-EB39-4C06-AC92-9016304656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31A741-8EB3-431E-8A97-40216DEBB18F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8aa55825-9202-4c51-90fe-1bec1e50f6b8"/>
    <ds:schemaRef ds:uri="http://purl.org/dc/terms/"/>
    <ds:schemaRef ds:uri="http://schemas.microsoft.com/office/infopath/2007/PartnerControls"/>
    <ds:schemaRef ds:uri="9c1fc0f4-fc68-4dc5-8885-82449d917be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AKI_PPT_sablon_HU</Template>
  <TotalTime>15396</TotalTime>
  <Words>816</Words>
  <Application>Microsoft Macintosh PowerPoint</Application>
  <PresentationFormat>Szélesvásznú</PresentationFormat>
  <Paragraphs>245</Paragraphs>
  <Slides>44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50" baseType="lpstr">
      <vt:lpstr>Aptos</vt:lpstr>
      <vt:lpstr>Aptos Black</vt:lpstr>
      <vt:lpstr>Arial</vt:lpstr>
      <vt:lpstr>Arial Nova Light</vt:lpstr>
      <vt:lpstr>Times New Roman</vt:lpstr>
      <vt:lpstr>Office-téma</vt:lpstr>
      <vt:lpstr>PowerPoint-bemutató</vt:lpstr>
      <vt:lpstr>Küldetés</vt:lpstr>
      <vt:lpstr>Feladatok</vt:lpstr>
      <vt:lpstr>Stratégiai kutatási területek</vt:lpstr>
      <vt:lpstr>Az AKI szervezeti felépítése 2024 július 1-től</vt:lpstr>
      <vt:lpstr>Az AKI szervezeti felépítése 2025 január 1-től</vt:lpstr>
      <vt:lpstr>Kiadványok</vt:lpstr>
      <vt:lpstr>Információs rendszerek</vt:lpstr>
      <vt:lpstr>Agrár adatintegráció</vt:lpstr>
      <vt:lpstr>PowerPoint-bemutató</vt:lpstr>
      <vt:lpstr>Agrárstatisztikai Információs Rendszer (ASIR)</vt:lpstr>
      <vt:lpstr>ASIR régen és most</vt:lpstr>
      <vt:lpstr>ASIR most</vt:lpstr>
      <vt:lpstr>ASIR most</vt:lpstr>
      <vt:lpstr>PowerPoint-bemutató</vt:lpstr>
      <vt:lpstr>Piaci Árinformációs Rendszer (PÁIR)</vt:lpstr>
      <vt:lpstr>PÁIR régen és most</vt:lpstr>
      <vt:lpstr>PÁIR most</vt:lpstr>
      <vt:lpstr>PÁIR most</vt:lpstr>
      <vt:lpstr>PÁIR most</vt:lpstr>
      <vt:lpstr>PÁIR most</vt:lpstr>
      <vt:lpstr>PowerPoint-bemutató</vt:lpstr>
      <vt:lpstr>Tesztüzemi Információs Hálózat (FADN)</vt:lpstr>
      <vt:lpstr>Változások 2023-tól</vt:lpstr>
      <vt:lpstr>FADN régen és most</vt:lpstr>
      <vt:lpstr>FADN régen és most</vt:lpstr>
      <vt:lpstr>FADN most</vt:lpstr>
      <vt:lpstr>FADN most</vt:lpstr>
      <vt:lpstr>PowerPoint-bemutató</vt:lpstr>
      <vt:lpstr>PowerPoint-bemutató</vt:lpstr>
      <vt:lpstr>Mezőgazdasági Fenntarthatósági Információs Hálózat (FSDN)</vt:lpstr>
      <vt:lpstr>PowerPoint-bemutató</vt:lpstr>
      <vt:lpstr>Jogszabályi háttér</vt:lpstr>
      <vt:lpstr>Együttműködés elengedhetetlen</vt:lpstr>
      <vt:lpstr>AKI – MA-HAL együttműködés</vt:lpstr>
      <vt:lpstr>AKI – MA-HAL együttműködés</vt:lpstr>
      <vt:lpstr>Rövid, közép távú célkitűzések  (2025-2026)</vt:lpstr>
      <vt:lpstr>Jelenlegi kimutatások Haltermékek árai fogyasztói piacokon</vt:lpstr>
      <vt:lpstr>Jelenlegi kimutatások  Tóparton értékesített halak árai</vt:lpstr>
      <vt:lpstr>Tervezett új kiadványok</vt:lpstr>
      <vt:lpstr>DCF adatgyűjtés átalakulása</vt:lpstr>
      <vt:lpstr>Közép, hosszú távú célkitűzések  (2026-2029)</vt:lpstr>
      <vt:lpstr>DCF 3 és DCF 4 adatgyűjtési ütemterve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Vrana Attila</dc:creator>
  <cp:lastModifiedBy>Dr. Goda Pál</cp:lastModifiedBy>
  <cp:revision>32</cp:revision>
  <dcterms:created xsi:type="dcterms:W3CDTF">2024-01-18T14:38:49Z</dcterms:created>
  <dcterms:modified xsi:type="dcterms:W3CDTF">2024-12-04T08:17:41Z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0x010100542A2AB40F2D234AB125CFD301AEDD19</vt:lpwstr>
  </property>
  <property fmtid="{D5CDD505-2E9C-101B-9397-08002B2CF9AE}" pid="3" name="MediaServiceImageTags">
    <vt:lpwstr/>
  </property>
</Properties>
</file>